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" initials="U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006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>
      <p:cViewPr>
        <p:scale>
          <a:sx n="71" d="100"/>
          <a:sy n="71" d="100"/>
        </p:scale>
        <p:origin x="-2070" y="-10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47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838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58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30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10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59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13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19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31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90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957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01CFC-4B05-48FE-9CAE-74C1190213A6}" type="datetimeFigureOut">
              <a:rPr lang="it-IT" smtClean="0"/>
              <a:t>07/11/2023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5D27F-24F7-4F8B-BE8C-72A321BD62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28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D021EAF-3A8F-425C-B6B0-39C78CCD1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246" y="6030368"/>
            <a:ext cx="9144000" cy="96042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IMPARIAMO A GESTIRE LE EMOZIONI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453"/>
            <a:ext cx="5042646" cy="283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444" y="-2453"/>
            <a:ext cx="3856280" cy="2892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836488"/>
            <a:ext cx="4532507" cy="2549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444" y="2836489"/>
            <a:ext cx="3856280" cy="2567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864" y="-1"/>
            <a:ext cx="4531135" cy="283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864" y="2372635"/>
            <a:ext cx="4531135" cy="301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703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16EBA34-C832-4194-A350-7B0C81575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" y="3878199"/>
            <a:ext cx="4881544" cy="2680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Come affrontare le paure, la tristezza e ritrovare l’equilibrio.</a:t>
            </a:r>
          </a:p>
          <a:p>
            <a:pPr marL="0" indent="0" algn="ctr">
              <a:buNone/>
            </a:pP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Quando si parla di emozioni, commettiamo sempre un errore, non le accettiamo.</a:t>
            </a:r>
          </a:p>
          <a:p>
            <a:pPr marL="0" indent="0" algn="ctr">
              <a:buNone/>
            </a:pP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facciamo la cosa pi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importante percepirle conoscerle.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"/>
            <a:ext cx="6623130" cy="3574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82" y="0"/>
            <a:ext cx="6813218" cy="357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188" y="3577244"/>
            <a:ext cx="6435812" cy="328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17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6760A56-094B-495C-824A-5B7EDABD7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577" y="4584988"/>
            <a:ext cx="5273783" cy="2188204"/>
          </a:xfrm>
        </p:spPr>
        <p:txBody>
          <a:bodyPr/>
          <a:lstStyle/>
          <a:p>
            <a:pPr marL="0" indent="0" algn="ctr">
              <a:buNone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“Io non voglio perdere la testa quando mi arrabbio, non voglio urlare”.</a:t>
            </a:r>
          </a:p>
          <a:p>
            <a:pPr marL="0" indent="0" algn="ctr">
              <a:buNone/>
            </a:pP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questa affermazione, noi creiamo uno sbarramento… molto forte.</a:t>
            </a:r>
          </a:p>
          <a:p>
            <a:pPr marL="0" indent="0" algn="ctr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14309" cy="447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61" y="0"/>
            <a:ext cx="6972240" cy="447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698" y="4478391"/>
            <a:ext cx="4465301" cy="237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1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9E8F015-74FD-4E3B-9A27-F8364BD88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050" y="5667407"/>
            <a:ext cx="10293804" cy="3527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Nei confronti di qualcosa che è dentro di noi…qualcosa che viene a trovarci ad essere vista, noi dobbiamo capire che sono emozioni. Ma tutte queste sensazioni vengono per contattarci, per leggerci dentro, non vengono come nemiche.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98126" cy="262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430" y="0"/>
            <a:ext cx="3574490" cy="262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125" y="2620912"/>
            <a:ext cx="5021203" cy="2824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142" y="0"/>
            <a:ext cx="4680857" cy="26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260" y="2620912"/>
            <a:ext cx="4235740" cy="2821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604480"/>
            <a:ext cx="4243184" cy="282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9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28F73F7-3CB1-4DF3-ADE9-852B4E1B0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245" y="5798135"/>
            <a:ext cx="10363826" cy="21971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“Ma io non mi arrabbio mai” oppure “io mi arrabbio spesso”: questo succede perché è nella natura umana rinchiuderle in un angolo nascosto di noi… ma a lungo andare “rimbalzano</a:t>
            </a: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“esplodono”.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023" y="0"/>
            <a:ext cx="4467498" cy="290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492" y="-11574"/>
            <a:ext cx="4362993" cy="290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4263"/>
            <a:ext cx="2903871" cy="290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63" y="2894260"/>
            <a:ext cx="5191422" cy="2911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8485" y="0"/>
            <a:ext cx="4333515" cy="289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719" y="2894261"/>
            <a:ext cx="4367282" cy="2911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5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1D67F36-34A8-4D48-A943-16A9D0A44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726" y="5470437"/>
            <a:ext cx="8281850" cy="1451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noi vogliamo dare una definizione alla rabbia, alla paura, alla tristezza, noi permettiamo a noi stessi di scoprire i lati più importanti della nostra personalità.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472088" cy="685800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088" y="0"/>
            <a:ext cx="5582052" cy="300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214" y="0"/>
            <a:ext cx="3945786" cy="227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088" y="2272937"/>
            <a:ext cx="4408714" cy="293914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854" y="2014580"/>
            <a:ext cx="5148143" cy="37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3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A90586A-4BF8-4851-88B9-6EB265591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022" y="5016136"/>
            <a:ext cx="10006149" cy="1841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 vento può essere soffocato?</a:t>
            </a:r>
          </a:p>
          <a:p>
            <a:pPr marL="0" indent="0" algn="ctr">
              <a:buNone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sentimenti, hanno bisogno di essere visti.</a:t>
            </a:r>
          </a:p>
          <a:p>
            <a:pPr marL="0" indent="0" algn="ctr">
              <a:buNone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l’uomo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compie questa scelta è “felice” dico ti ascolto e tutto si equilibra… tutto diventa un nuovo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modo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d’essere.</a:t>
            </a:r>
          </a:p>
          <a:p>
            <a:pPr marL="0" indent="0" algn="ctr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8385" cy="281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385" y="0"/>
            <a:ext cx="3861541" cy="281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258" y="0"/>
            <a:ext cx="4216896" cy="281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02443"/>
            <a:ext cx="3321424" cy="2213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424" y="2810435"/>
            <a:ext cx="3872752" cy="220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807" y="2822335"/>
            <a:ext cx="3306821" cy="2204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5399" y="2822336"/>
            <a:ext cx="3323001" cy="2222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362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800" b="1" i="1" dirty="0" smtClean="0">
                <a:solidFill>
                  <a:srgbClr val="7030A0"/>
                </a:solidFill>
                <a:latin typeface="Elephant" panose="02020904090505020303" pitchFamily="18" charset="0"/>
              </a:rPr>
              <a:t>Lavoro Percorso Emozionale</a:t>
            </a:r>
          </a:p>
          <a:p>
            <a:pPr marL="0" indent="0" algn="ctr">
              <a:buNone/>
            </a:pPr>
            <a:r>
              <a:rPr lang="it-IT" sz="4800" b="1" i="1" dirty="0" smtClean="0">
                <a:solidFill>
                  <a:srgbClr val="7030A0"/>
                </a:solidFill>
                <a:latin typeface="Elephant" panose="02020904090505020303" pitchFamily="18" charset="0"/>
              </a:rPr>
              <a:t>Classe 3D SSAS </a:t>
            </a:r>
          </a:p>
          <a:p>
            <a:pPr marL="0" indent="0" algn="ctr">
              <a:buNone/>
            </a:pPr>
            <a:r>
              <a:rPr lang="it-IT" sz="4800" b="1" i="1" dirty="0" smtClean="0">
                <a:solidFill>
                  <a:srgbClr val="7030A0"/>
                </a:solidFill>
                <a:latin typeface="Elephant" panose="02020904090505020303" pitchFamily="18" charset="0"/>
              </a:rPr>
              <a:t>Docente Alessandra </a:t>
            </a:r>
            <a:r>
              <a:rPr lang="it-IT" sz="4800" b="1" i="1" dirty="0" err="1" smtClean="0">
                <a:solidFill>
                  <a:srgbClr val="7030A0"/>
                </a:solidFill>
                <a:latin typeface="Elephant" panose="02020904090505020303" pitchFamily="18" charset="0"/>
              </a:rPr>
              <a:t>Bacchini</a:t>
            </a:r>
            <a:endParaRPr lang="it-IT" sz="4800" b="1" i="1" dirty="0" smtClean="0">
              <a:solidFill>
                <a:srgbClr val="7030A0"/>
              </a:solidFill>
              <a:latin typeface="Elephant" panose="02020904090505020303" pitchFamily="18" charset="0"/>
            </a:endParaRPr>
          </a:p>
          <a:p>
            <a:pPr marL="0" indent="0" algn="ctr">
              <a:buNone/>
            </a:pPr>
            <a:r>
              <a:rPr lang="it-IT" sz="4800" b="1" i="1" dirty="0" smtClean="0">
                <a:solidFill>
                  <a:srgbClr val="7030A0"/>
                </a:solidFill>
                <a:latin typeface="Elephant" panose="02020904090505020303" pitchFamily="18" charset="0"/>
              </a:rPr>
              <a:t>Anno scolastico 2023/2024</a:t>
            </a:r>
            <a:endParaRPr lang="it-IT" sz="4800" b="1" i="1" dirty="0">
              <a:solidFill>
                <a:srgbClr val="7030A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6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Ardesia</Template>
  <TotalTime>193</TotalTime>
  <Words>229</Words>
  <Application>Microsoft Office PowerPoint</Application>
  <PresentationFormat>Personalizzato</PresentationFormat>
  <Paragraphs>17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IMPARIAMO A GESTIRE LE EMOZIONI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IMPARIAMO A GESTIRE LE EMOZIONI</dc:title>
  <dc:creator>Utente</dc:creator>
  <cp:lastModifiedBy>Utente</cp:lastModifiedBy>
  <cp:revision>18</cp:revision>
  <dcterms:created xsi:type="dcterms:W3CDTF">2023-10-30T08:50:20Z</dcterms:created>
  <dcterms:modified xsi:type="dcterms:W3CDTF">2023-11-07T10:37:09Z</dcterms:modified>
</cp:coreProperties>
</file>