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4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71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44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83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29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24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05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09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91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81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43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63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E459-56BA-44B9-A15D-4BA8E38AF36B}" type="datetimeFigureOut">
              <a:rPr lang="it-IT" smtClean="0"/>
              <a:t>02/05/2023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35C5-D6AE-4121-AC40-A6013B3C36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97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4" y="-10345"/>
            <a:ext cx="9167124" cy="686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it-IT" dirty="0" err="1" smtClean="0">
                <a:latin typeface="Algerian" pitchFamily="82" charset="0"/>
              </a:rPr>
              <a:t>Parcours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culturels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dans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notre</a:t>
            </a:r>
            <a:r>
              <a:rPr lang="it-IT" dirty="0" smtClean="0">
                <a:latin typeface="Algerian" pitchFamily="82" charset="0"/>
              </a:rPr>
              <a:t> </a:t>
            </a:r>
            <a:r>
              <a:rPr lang="it-IT" dirty="0" err="1" smtClean="0">
                <a:latin typeface="Algerian" pitchFamily="82" charset="0"/>
              </a:rPr>
              <a:t>territoire</a:t>
            </a:r>
            <a:endParaRPr lang="it-IT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6"/>
            <a:ext cx="4608512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effectLst/>
                <a:latin typeface="Arial Rounded MT Bold" pitchFamily="34" charset="0"/>
              </a:rPr>
              <a:t>Lioni est une </a:t>
            </a:r>
            <a:r>
              <a:rPr lang="it-IT" dirty="0" err="1" smtClean="0">
                <a:effectLst/>
                <a:latin typeface="Arial Rounded MT Bold" pitchFamily="34" charset="0"/>
              </a:rPr>
              <a:t>commune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italienne</a:t>
            </a:r>
            <a:r>
              <a:rPr lang="it-IT" dirty="0" smtClean="0">
                <a:effectLst/>
                <a:latin typeface="Arial Rounded MT Bold" pitchFamily="34" charset="0"/>
              </a:rPr>
              <a:t> de 6 000 </a:t>
            </a:r>
            <a:r>
              <a:rPr lang="it-IT" dirty="0" err="1" smtClean="0">
                <a:effectLst/>
                <a:latin typeface="Arial Rounded MT Bold" pitchFamily="34" charset="0"/>
              </a:rPr>
              <a:t>habitants</a:t>
            </a:r>
            <a:r>
              <a:rPr lang="it-IT" dirty="0" smtClean="0">
                <a:effectLst/>
                <a:latin typeface="Arial Rounded MT Bold" pitchFamily="34" charset="0"/>
              </a:rPr>
              <a:t>, </a:t>
            </a:r>
            <a:r>
              <a:rPr lang="it-IT" dirty="0" err="1" smtClean="0">
                <a:effectLst/>
                <a:latin typeface="Arial Rounded MT Bold" pitchFamily="34" charset="0"/>
              </a:rPr>
              <a:t>située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dans</a:t>
            </a:r>
            <a:r>
              <a:rPr lang="it-IT" dirty="0" smtClean="0">
                <a:effectLst/>
                <a:latin typeface="Arial Rounded MT Bold" pitchFamily="34" charset="0"/>
              </a:rPr>
              <a:t> la province d'Avellino. </a:t>
            </a:r>
            <a:r>
              <a:rPr lang="it-IT" dirty="0" err="1" smtClean="0">
                <a:effectLst/>
                <a:latin typeface="Arial Rounded MT Bold" pitchFamily="34" charset="0"/>
              </a:rPr>
              <a:t>Partie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du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parc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régional</a:t>
            </a:r>
            <a:r>
              <a:rPr lang="it-IT" dirty="0" smtClean="0">
                <a:effectLst/>
                <a:latin typeface="Arial Rounded MT Bold" pitchFamily="34" charset="0"/>
              </a:rPr>
              <a:t> Monti Picentini. </a:t>
            </a:r>
            <a:r>
              <a:rPr lang="it-IT" dirty="0" err="1" smtClean="0">
                <a:effectLst/>
                <a:latin typeface="Arial Rounded MT Bold" pitchFamily="34" charset="0"/>
              </a:rPr>
              <a:t>Les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municipalités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voisines</a:t>
            </a:r>
            <a:r>
              <a:rPr lang="it-IT" dirty="0" smtClean="0">
                <a:effectLst/>
                <a:latin typeface="Arial Rounded MT Bold" pitchFamily="34" charset="0"/>
              </a:rPr>
              <a:t> </a:t>
            </a:r>
            <a:r>
              <a:rPr lang="it-IT" dirty="0" err="1" smtClean="0">
                <a:effectLst/>
                <a:latin typeface="Arial Rounded MT Bold" pitchFamily="34" charset="0"/>
              </a:rPr>
              <a:t>sont</a:t>
            </a:r>
            <a:r>
              <a:rPr lang="it-IT" dirty="0" smtClean="0">
                <a:effectLst/>
                <a:latin typeface="Arial Rounded MT Bold" pitchFamily="34" charset="0"/>
              </a:rPr>
              <a:t> Bagnoli Irpino, Calabritto, Caposele, Morra De Sanctis, Nusco, Sant'Angelo dei Lombardi, Teora.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457652" cy="432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8640"/>
            <a:ext cx="5616624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Arial Rounded MT Bold" pitchFamily="34" charset="0"/>
              </a:rPr>
              <a:t>C'est un pays qui regorge de lieux à visiter tels que : 1. L'Église Mère, dans l'église principale de </a:t>
            </a:r>
            <a:r>
              <a:rPr lang="fr-FR" sz="2000" dirty="0" err="1" smtClean="0">
                <a:latin typeface="Arial Rounded MT Bold" pitchFamily="34" charset="0"/>
              </a:rPr>
              <a:t>Lioni</a:t>
            </a:r>
            <a:r>
              <a:rPr lang="fr-FR" sz="2000" dirty="0" smtClean="0">
                <a:latin typeface="Arial Rounded MT Bold" pitchFamily="34" charset="0"/>
              </a:rPr>
              <a:t>; 2. Sanctuaire de San Rocco, c'est le saint patron de </a:t>
            </a:r>
            <a:r>
              <a:rPr lang="fr-FR" sz="2000" dirty="0" err="1" smtClean="0">
                <a:latin typeface="Arial Rounded MT Bold" pitchFamily="34" charset="0"/>
              </a:rPr>
              <a:t>Lioni</a:t>
            </a:r>
            <a:r>
              <a:rPr lang="fr-FR" sz="2000" dirty="0" smtClean="0">
                <a:latin typeface="Arial Rounded MT Bold" pitchFamily="34" charset="0"/>
              </a:rPr>
              <a:t>; 3. Église de San Bernardino, située dans la zone où se dressait autrefois une église du XVIIe siècle; 4. Sanctuaire de Santa Maria </a:t>
            </a:r>
            <a:r>
              <a:rPr lang="fr-FR" sz="2000" dirty="0" err="1" smtClean="0">
                <a:latin typeface="Arial Rounded MT Bold" pitchFamily="34" charset="0"/>
              </a:rPr>
              <a:t>del</a:t>
            </a:r>
            <a:r>
              <a:rPr lang="fr-FR" sz="2000" dirty="0" smtClean="0">
                <a:latin typeface="Arial Rounded MT Bold" pitchFamily="34" charset="0"/>
              </a:rPr>
              <a:t> Piano, important pour notre pays pour sa résistance ; 5. Croix Monumentale, située à côté de l'Église Mère. 6. Clocher, remonte à la fondation de la ville ; 7. Parc de la mémoire, contient des symboles qui rappellent le passé ; 8. Villa Bianchi, dans la seule maison historique qui reste à </a:t>
            </a:r>
            <a:r>
              <a:rPr lang="fr-FR" sz="2000" dirty="0" err="1" smtClean="0">
                <a:latin typeface="Arial Rounded MT Bold" pitchFamily="34" charset="0"/>
              </a:rPr>
              <a:t>Lioni</a:t>
            </a:r>
            <a:r>
              <a:rPr lang="fr-FR" sz="2000" dirty="0" smtClean="0">
                <a:latin typeface="Arial Rounded MT Bold" pitchFamily="34" charset="0"/>
              </a:rPr>
              <a:t> ; 9. Gare ferroviaire, très ancienne ; 10. Petite église et pont romain, entourés de verdure le long de la rivière Ofanto ; 11. l'ancienne fontaine, la légende raconte qu'elle a émergé sur la place par un tunnel.</a:t>
            </a:r>
            <a:endParaRPr lang="it-IT" sz="2000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33" y="4221088"/>
            <a:ext cx="3402467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33" y="332656"/>
            <a:ext cx="3206283" cy="28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332656"/>
            <a:ext cx="4680520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Arial Rounded MT Bold" pitchFamily="34" charset="0"/>
              </a:rPr>
              <a:t>Ce sont les endroits à visiter et à admirer. Mais, après avoir tout visité, il faut goûter aux délices de </a:t>
            </a:r>
            <a:r>
              <a:rPr lang="fr-FR" dirty="0" err="1" smtClean="0">
                <a:latin typeface="Arial Rounded MT Bold" pitchFamily="34" charset="0"/>
              </a:rPr>
              <a:t>Lioni</a:t>
            </a:r>
            <a:r>
              <a:rPr lang="fr-FR" dirty="0" smtClean="0">
                <a:latin typeface="Arial Rounded MT Bold" pitchFamily="34" charset="0"/>
              </a:rPr>
              <a:t>. Nous arrivons ainsi à </a:t>
            </a:r>
            <a:r>
              <a:rPr lang="fr-FR" dirty="0" err="1" smtClean="0">
                <a:latin typeface="Arial Rounded MT Bold" pitchFamily="34" charset="0"/>
              </a:rPr>
              <a:t>Ruit</a:t>
            </a:r>
            <a:r>
              <a:rPr lang="fr-FR" dirty="0" smtClean="0">
                <a:latin typeface="Arial Rounded MT Bold" pitchFamily="34" charset="0"/>
              </a:rPr>
              <a:t> Hora, qui se situe juste à l'entrée du village où, en contrebas demande, vous pourrez déguster les produits typiques; très célèbres sont le </a:t>
            </a:r>
            <a:r>
              <a:rPr lang="fr-FR" dirty="0" err="1" smtClean="0">
                <a:latin typeface="Arial Rounded MT Bold" pitchFamily="34" charset="0"/>
              </a:rPr>
              <a:t>memphis</a:t>
            </a:r>
            <a:r>
              <a:rPr lang="fr-FR" dirty="0" smtClean="0">
                <a:latin typeface="Arial Rounded MT Bold" pitchFamily="34" charset="0"/>
              </a:rPr>
              <a:t> et la </a:t>
            </a:r>
            <a:r>
              <a:rPr lang="fr-FR" dirty="0" err="1" smtClean="0">
                <a:latin typeface="Arial Rounded MT Bold" pitchFamily="34" charset="0"/>
              </a:rPr>
              <a:t>rich</a:t>
            </a:r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dirty="0" err="1" smtClean="0">
                <a:latin typeface="Arial Rounded MT Bold" pitchFamily="34" charset="0"/>
              </a:rPr>
              <a:t>street</a:t>
            </a:r>
            <a:r>
              <a:rPr lang="fr-FR" dirty="0" smtClean="0">
                <a:latin typeface="Arial Rounded MT Bold" pitchFamily="34" charset="0"/>
              </a:rPr>
              <a:t> </a:t>
            </a:r>
            <a:r>
              <a:rPr lang="fr-FR" dirty="0" err="1" smtClean="0">
                <a:latin typeface="Arial Rounded MT Bold" pitchFamily="34" charset="0"/>
              </a:rPr>
              <a:t>tavern</a:t>
            </a:r>
            <a:r>
              <a:rPr lang="fr-FR" dirty="0" smtClean="0">
                <a:latin typeface="Arial Rounded MT Bold" pitchFamily="34" charset="0"/>
              </a:rPr>
              <a:t>, ce sont tous deux des pubs. En tant que pizzeria, la pizzeria da </a:t>
            </a:r>
            <a:r>
              <a:rPr lang="fr-FR" dirty="0" err="1" smtClean="0">
                <a:latin typeface="Arial Rounded MT Bold" pitchFamily="34" charset="0"/>
              </a:rPr>
              <a:t>vincenzo</a:t>
            </a:r>
            <a:r>
              <a:rPr lang="fr-FR" dirty="0" smtClean="0">
                <a:latin typeface="Arial Rounded MT Bold" pitchFamily="34" charset="0"/>
              </a:rPr>
              <a:t> est bien connue pour son élégance ; pizza à la poitrine pour les pizzas à la tranche; le sourire pour le </a:t>
            </a:r>
            <a:r>
              <a:rPr lang="fr-FR" dirty="0" err="1" smtClean="0">
                <a:latin typeface="Arial Rounded MT Bold" pitchFamily="34" charset="0"/>
              </a:rPr>
              <a:t>panuozzo</a:t>
            </a:r>
            <a:r>
              <a:rPr lang="fr-FR" dirty="0" smtClean="0">
                <a:latin typeface="Arial Rounded MT Bold" pitchFamily="34" charset="0"/>
              </a:rPr>
              <a:t> ; et quatre-vingt-un pour un raffinement extrême.</a:t>
            </a:r>
            <a:endParaRPr lang="it-IT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48" y="116632"/>
            <a:ext cx="2967541" cy="296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95" y="3717032"/>
            <a:ext cx="4251016" cy="20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1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335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Parcours culturels dans notre territoire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culturels dans notre territoire</dc:title>
  <dc:creator>Utente  V IPAE</dc:creator>
  <cp:lastModifiedBy>Utente  V IPAE</cp:lastModifiedBy>
  <cp:revision>3</cp:revision>
  <dcterms:created xsi:type="dcterms:W3CDTF">2023-05-02T06:22:46Z</dcterms:created>
  <dcterms:modified xsi:type="dcterms:W3CDTF">2023-05-02T06:45:06Z</dcterms:modified>
</cp:coreProperties>
</file>