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92" d="100"/>
          <a:sy n="92" d="100"/>
        </p:scale>
        <p:origin x="-298" y="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D2BF01-20D4-42F0-9585-E94F6F4CBD51}"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DBFFDCC7-FBB3-428A-89E9-F65DF93C814E}">
      <dgm:prSet/>
      <dgm:spPr/>
      <dgm:t>
        <a:bodyPr/>
        <a:lstStyle/>
        <a:p>
          <a:r>
            <a:rPr lang="fr-FR" dirty="0" smtClean="0"/>
            <a:t>Ateliers </a:t>
          </a:r>
          <a:r>
            <a:rPr lang="fr-FR" dirty="0"/>
            <a:t>d'activités expressives;</a:t>
          </a:r>
          <a:endParaRPr lang="en-US" dirty="0"/>
        </a:p>
      </dgm:t>
    </dgm:pt>
    <dgm:pt modelId="{59C451CB-08B6-4D34-AC68-DBD0C463C81F}" type="parTrans" cxnId="{699485BF-074A-4A65-AC0E-EA0214BDB15A}">
      <dgm:prSet/>
      <dgm:spPr/>
      <dgm:t>
        <a:bodyPr/>
        <a:lstStyle/>
        <a:p>
          <a:endParaRPr lang="en-US"/>
        </a:p>
      </dgm:t>
    </dgm:pt>
    <dgm:pt modelId="{02528E4C-370F-463B-9F81-DAD35981B8F8}" type="sibTrans" cxnId="{699485BF-074A-4A65-AC0E-EA0214BDB15A}">
      <dgm:prSet/>
      <dgm:spPr/>
      <dgm:t>
        <a:bodyPr/>
        <a:lstStyle/>
        <a:p>
          <a:endParaRPr lang="en-US"/>
        </a:p>
      </dgm:t>
    </dgm:pt>
    <dgm:pt modelId="{0222B523-DFCE-4745-8FB5-F881CC63B713}">
      <dgm:prSet/>
      <dgm:spPr/>
      <dgm:t>
        <a:bodyPr/>
        <a:lstStyle/>
        <a:p>
          <a:r>
            <a:rPr lang="fr-FR" dirty="0" smtClean="0"/>
            <a:t>Musique </a:t>
          </a:r>
          <a:r>
            <a:rPr lang="fr-FR" dirty="0"/>
            <a:t>et chant;</a:t>
          </a:r>
          <a:endParaRPr lang="en-US" dirty="0"/>
        </a:p>
      </dgm:t>
    </dgm:pt>
    <dgm:pt modelId="{8624470A-3821-4DB8-BB31-4B71CB30BE81}" type="parTrans" cxnId="{6F4FC6D6-FE43-4939-B866-A4AD016CAA64}">
      <dgm:prSet/>
      <dgm:spPr/>
      <dgm:t>
        <a:bodyPr/>
        <a:lstStyle/>
        <a:p>
          <a:endParaRPr lang="en-US"/>
        </a:p>
      </dgm:t>
    </dgm:pt>
    <dgm:pt modelId="{EE7C5B08-66EF-4FDB-8595-8749ADCB1CA3}" type="sibTrans" cxnId="{6F4FC6D6-FE43-4939-B866-A4AD016CAA64}">
      <dgm:prSet/>
      <dgm:spPr/>
      <dgm:t>
        <a:bodyPr/>
        <a:lstStyle/>
        <a:p>
          <a:endParaRPr lang="en-US"/>
        </a:p>
      </dgm:t>
    </dgm:pt>
    <dgm:pt modelId="{DE01CFD1-6058-462C-B6D1-EE525C9FEE6F}">
      <dgm:prSet/>
      <dgm:spPr/>
      <dgm:t>
        <a:bodyPr/>
        <a:lstStyle/>
        <a:p>
          <a:r>
            <a:rPr lang="fr-FR" dirty="0" smtClean="0"/>
            <a:t>Groupes </a:t>
          </a:r>
          <a:r>
            <a:rPr lang="fr-FR" dirty="0"/>
            <a:t>de lecture et de commentaires de journaux;</a:t>
          </a:r>
          <a:endParaRPr lang="en-US" dirty="0"/>
        </a:p>
      </dgm:t>
    </dgm:pt>
    <dgm:pt modelId="{8D29D6F2-0E76-40A3-9500-F314A53A09B1}" type="parTrans" cxnId="{FD70EB2C-845A-4DE5-BA0D-86352622BB61}">
      <dgm:prSet/>
      <dgm:spPr/>
      <dgm:t>
        <a:bodyPr/>
        <a:lstStyle/>
        <a:p>
          <a:endParaRPr lang="en-US"/>
        </a:p>
      </dgm:t>
    </dgm:pt>
    <dgm:pt modelId="{B417278C-52CB-48DB-9831-D316014EC2B7}" type="sibTrans" cxnId="{FD70EB2C-845A-4DE5-BA0D-86352622BB61}">
      <dgm:prSet/>
      <dgm:spPr/>
      <dgm:t>
        <a:bodyPr/>
        <a:lstStyle/>
        <a:p>
          <a:endParaRPr lang="en-US"/>
        </a:p>
      </dgm:t>
    </dgm:pt>
    <dgm:pt modelId="{8307B1C5-B189-421B-84D7-5BA99DC285AA}">
      <dgm:prSet/>
      <dgm:spPr/>
      <dgm:t>
        <a:bodyPr/>
        <a:lstStyle/>
        <a:p>
          <a:r>
            <a:rPr lang="fr-FR" dirty="0" smtClean="0"/>
            <a:t>Groupes </a:t>
          </a:r>
          <a:r>
            <a:rPr lang="fr-FR" dirty="0"/>
            <a:t>de dialogue;</a:t>
          </a:r>
          <a:endParaRPr lang="en-US" dirty="0"/>
        </a:p>
      </dgm:t>
    </dgm:pt>
    <dgm:pt modelId="{28760B6B-C91F-4FBA-A2A3-3F2B8565F3A3}" type="parTrans" cxnId="{12E0C2EC-B323-45F8-9F0B-148D676E9F3A}">
      <dgm:prSet/>
      <dgm:spPr/>
      <dgm:t>
        <a:bodyPr/>
        <a:lstStyle/>
        <a:p>
          <a:endParaRPr lang="en-US"/>
        </a:p>
      </dgm:t>
    </dgm:pt>
    <dgm:pt modelId="{FD8F55CA-7E37-4D84-8852-67111F1E2727}" type="sibTrans" cxnId="{12E0C2EC-B323-45F8-9F0B-148D676E9F3A}">
      <dgm:prSet/>
      <dgm:spPr/>
      <dgm:t>
        <a:bodyPr/>
        <a:lstStyle/>
        <a:p>
          <a:endParaRPr lang="en-US"/>
        </a:p>
      </dgm:t>
    </dgm:pt>
    <dgm:pt modelId="{8C6C4180-8881-4C16-95CF-F1E53178C590}">
      <dgm:prSet/>
      <dgm:spPr/>
      <dgm:t>
        <a:bodyPr/>
        <a:lstStyle/>
        <a:p>
          <a:r>
            <a:rPr lang="fr-FR" dirty="0" smtClean="0"/>
            <a:t>Ateliers </a:t>
          </a:r>
          <a:r>
            <a:rPr lang="fr-FR" dirty="0"/>
            <a:t>sur les histoires de vie;</a:t>
          </a:r>
          <a:endParaRPr lang="en-US" dirty="0"/>
        </a:p>
      </dgm:t>
    </dgm:pt>
    <dgm:pt modelId="{7A26E850-773F-4992-8D43-25B08422E7FC}" type="parTrans" cxnId="{6488D338-9D40-4F45-9EE2-8C8703EF702F}">
      <dgm:prSet/>
      <dgm:spPr/>
      <dgm:t>
        <a:bodyPr/>
        <a:lstStyle/>
        <a:p>
          <a:endParaRPr lang="en-US"/>
        </a:p>
      </dgm:t>
    </dgm:pt>
    <dgm:pt modelId="{E2354049-8D7E-4A0D-A481-655BB0CFCADB}" type="sibTrans" cxnId="{6488D338-9D40-4F45-9EE2-8C8703EF702F}">
      <dgm:prSet/>
      <dgm:spPr/>
      <dgm:t>
        <a:bodyPr/>
        <a:lstStyle/>
        <a:p>
          <a:endParaRPr lang="en-US"/>
        </a:p>
      </dgm:t>
    </dgm:pt>
    <dgm:pt modelId="{AE294E84-6943-4BB3-BDFB-C2B45E84B0BD}">
      <dgm:prSet/>
      <dgm:spPr/>
      <dgm:t>
        <a:bodyPr/>
        <a:lstStyle/>
        <a:p>
          <a:r>
            <a:rPr lang="fr-FR" dirty="0" smtClean="0"/>
            <a:t>Jeux </a:t>
          </a:r>
          <a:r>
            <a:rPr lang="fr-FR" dirty="0"/>
            <a:t>de société;</a:t>
          </a:r>
          <a:endParaRPr lang="en-US" dirty="0"/>
        </a:p>
      </dgm:t>
    </dgm:pt>
    <dgm:pt modelId="{7A9B3C72-BE0D-43AD-BE93-FD6258646411}" type="parTrans" cxnId="{ED7996C3-C6F8-4D33-8912-B6243F7BC719}">
      <dgm:prSet/>
      <dgm:spPr/>
      <dgm:t>
        <a:bodyPr/>
        <a:lstStyle/>
        <a:p>
          <a:endParaRPr lang="en-US"/>
        </a:p>
      </dgm:t>
    </dgm:pt>
    <dgm:pt modelId="{51EF4820-FCC3-4A91-9CDE-B8A412A6DE6C}" type="sibTrans" cxnId="{ED7996C3-C6F8-4D33-8912-B6243F7BC719}">
      <dgm:prSet/>
      <dgm:spPr/>
      <dgm:t>
        <a:bodyPr/>
        <a:lstStyle/>
        <a:p>
          <a:endParaRPr lang="en-US"/>
        </a:p>
      </dgm:t>
    </dgm:pt>
    <dgm:pt modelId="{94210413-DB97-481D-A3AD-6E046CFA1910}">
      <dgm:prSet/>
      <dgm:spPr/>
      <dgm:t>
        <a:bodyPr/>
        <a:lstStyle/>
        <a:p>
          <a:r>
            <a:rPr lang="fr-FR" dirty="0" smtClean="0"/>
            <a:t>Échanges </a:t>
          </a:r>
          <a:r>
            <a:rPr lang="fr-FR" dirty="0"/>
            <a:t>intergénérationnels;</a:t>
          </a:r>
          <a:endParaRPr lang="en-US" dirty="0"/>
        </a:p>
      </dgm:t>
    </dgm:pt>
    <dgm:pt modelId="{32C498CB-529F-4E90-96E6-9A7B31972079}" type="parTrans" cxnId="{889575E2-7C99-4727-AB8F-2BE0DEAB29C9}">
      <dgm:prSet/>
      <dgm:spPr/>
      <dgm:t>
        <a:bodyPr/>
        <a:lstStyle/>
        <a:p>
          <a:endParaRPr lang="en-US"/>
        </a:p>
      </dgm:t>
    </dgm:pt>
    <dgm:pt modelId="{F8A5DFC9-644D-4F71-90CE-A0C483868FA7}" type="sibTrans" cxnId="{889575E2-7C99-4727-AB8F-2BE0DEAB29C9}">
      <dgm:prSet/>
      <dgm:spPr/>
      <dgm:t>
        <a:bodyPr/>
        <a:lstStyle/>
        <a:p>
          <a:endParaRPr lang="en-US"/>
        </a:p>
      </dgm:t>
    </dgm:pt>
    <dgm:pt modelId="{18378E19-93DA-4B63-AC39-1678350BF63B}">
      <dgm:prSet/>
      <dgm:spPr/>
      <dgm:t>
        <a:bodyPr/>
        <a:lstStyle/>
        <a:p>
          <a:r>
            <a:rPr lang="fr-FR" dirty="0" smtClean="0"/>
            <a:t>Conférences</a:t>
          </a:r>
          <a:r>
            <a:rPr lang="fr-FR" dirty="0"/>
            <a:t>, films, diapositives;</a:t>
          </a:r>
          <a:endParaRPr lang="en-US" dirty="0"/>
        </a:p>
      </dgm:t>
    </dgm:pt>
    <dgm:pt modelId="{06418EB8-4FC6-4CEB-8832-CB53B5528181}" type="parTrans" cxnId="{1C49ADF7-6562-463A-B644-639B8BBC50D4}">
      <dgm:prSet/>
      <dgm:spPr/>
      <dgm:t>
        <a:bodyPr/>
        <a:lstStyle/>
        <a:p>
          <a:endParaRPr lang="en-US"/>
        </a:p>
      </dgm:t>
    </dgm:pt>
    <dgm:pt modelId="{ED052F09-047B-40D1-B5E5-1B1E820B59BC}" type="sibTrans" cxnId="{1C49ADF7-6562-463A-B644-639B8BBC50D4}">
      <dgm:prSet/>
      <dgm:spPr/>
      <dgm:t>
        <a:bodyPr/>
        <a:lstStyle/>
        <a:p>
          <a:endParaRPr lang="en-US"/>
        </a:p>
      </dgm:t>
    </dgm:pt>
    <dgm:pt modelId="{63E7DB76-8A8A-48C3-BA77-F6A21EFBA778}">
      <dgm:prSet/>
      <dgm:spPr/>
      <dgm:t>
        <a:bodyPr/>
        <a:lstStyle/>
        <a:p>
          <a:r>
            <a:rPr lang="fr-FR" dirty="0" smtClean="0"/>
            <a:t>Activités </a:t>
          </a:r>
          <a:r>
            <a:rPr lang="fr-FR" dirty="0"/>
            <a:t>horticoles.</a:t>
          </a:r>
          <a:endParaRPr lang="en-US" dirty="0"/>
        </a:p>
      </dgm:t>
    </dgm:pt>
    <dgm:pt modelId="{FA0B593A-131D-486B-839A-17BA8ABCD3C0}" type="parTrans" cxnId="{5FA33F63-BBB2-4D8D-B06D-305C36BE2FD7}">
      <dgm:prSet/>
      <dgm:spPr/>
      <dgm:t>
        <a:bodyPr/>
        <a:lstStyle/>
        <a:p>
          <a:endParaRPr lang="en-US"/>
        </a:p>
      </dgm:t>
    </dgm:pt>
    <dgm:pt modelId="{0B97FE7D-9724-4CF3-A215-D54AA388C9A7}" type="sibTrans" cxnId="{5FA33F63-BBB2-4D8D-B06D-305C36BE2FD7}">
      <dgm:prSet/>
      <dgm:spPr/>
      <dgm:t>
        <a:bodyPr/>
        <a:lstStyle/>
        <a:p>
          <a:endParaRPr lang="en-US"/>
        </a:p>
      </dgm:t>
    </dgm:pt>
    <dgm:pt modelId="{2D9769E4-258D-4C33-9F21-8BFB171FB923}" type="pres">
      <dgm:prSet presAssocID="{BDD2BF01-20D4-42F0-9585-E94F6F4CBD51}" presName="vert0" presStyleCnt="0">
        <dgm:presLayoutVars>
          <dgm:dir/>
          <dgm:animOne val="branch"/>
          <dgm:animLvl val="lvl"/>
        </dgm:presLayoutVars>
      </dgm:prSet>
      <dgm:spPr/>
      <dgm:t>
        <a:bodyPr/>
        <a:lstStyle/>
        <a:p>
          <a:endParaRPr lang="it-IT"/>
        </a:p>
      </dgm:t>
    </dgm:pt>
    <dgm:pt modelId="{59929B03-0B19-458C-933F-8B0D125A6773}" type="pres">
      <dgm:prSet presAssocID="{DBFFDCC7-FBB3-428A-89E9-F65DF93C814E}" presName="thickLine" presStyleLbl="alignNode1" presStyleIdx="0" presStyleCnt="9"/>
      <dgm:spPr/>
    </dgm:pt>
    <dgm:pt modelId="{8FF80272-9463-403B-B9EF-BB9F5BF4BF46}" type="pres">
      <dgm:prSet presAssocID="{DBFFDCC7-FBB3-428A-89E9-F65DF93C814E}" presName="horz1" presStyleCnt="0"/>
      <dgm:spPr/>
    </dgm:pt>
    <dgm:pt modelId="{6C528F74-CB8C-4BA1-9DD2-FB3FE1B2E82F}" type="pres">
      <dgm:prSet presAssocID="{DBFFDCC7-FBB3-428A-89E9-F65DF93C814E}" presName="tx1" presStyleLbl="revTx" presStyleIdx="0" presStyleCnt="9"/>
      <dgm:spPr/>
      <dgm:t>
        <a:bodyPr/>
        <a:lstStyle/>
        <a:p>
          <a:endParaRPr lang="it-IT"/>
        </a:p>
      </dgm:t>
    </dgm:pt>
    <dgm:pt modelId="{8EF4FA28-472A-43A1-B932-1730D82299AF}" type="pres">
      <dgm:prSet presAssocID="{DBFFDCC7-FBB3-428A-89E9-F65DF93C814E}" presName="vert1" presStyleCnt="0"/>
      <dgm:spPr/>
    </dgm:pt>
    <dgm:pt modelId="{C9040525-BFA2-42B6-BB49-8DEC0B01BA70}" type="pres">
      <dgm:prSet presAssocID="{0222B523-DFCE-4745-8FB5-F881CC63B713}" presName="thickLine" presStyleLbl="alignNode1" presStyleIdx="1" presStyleCnt="9"/>
      <dgm:spPr/>
    </dgm:pt>
    <dgm:pt modelId="{933EE7A8-EC9C-4AFF-B288-2B4AF7CDBE40}" type="pres">
      <dgm:prSet presAssocID="{0222B523-DFCE-4745-8FB5-F881CC63B713}" presName="horz1" presStyleCnt="0"/>
      <dgm:spPr/>
    </dgm:pt>
    <dgm:pt modelId="{92E9F045-D6D3-4CD1-B45A-028E80BC6CD3}" type="pres">
      <dgm:prSet presAssocID="{0222B523-DFCE-4745-8FB5-F881CC63B713}" presName="tx1" presStyleLbl="revTx" presStyleIdx="1" presStyleCnt="9"/>
      <dgm:spPr/>
      <dgm:t>
        <a:bodyPr/>
        <a:lstStyle/>
        <a:p>
          <a:endParaRPr lang="it-IT"/>
        </a:p>
      </dgm:t>
    </dgm:pt>
    <dgm:pt modelId="{F92B59B6-F05A-4F64-8DC9-E941D79B480A}" type="pres">
      <dgm:prSet presAssocID="{0222B523-DFCE-4745-8FB5-F881CC63B713}" presName="vert1" presStyleCnt="0"/>
      <dgm:spPr/>
    </dgm:pt>
    <dgm:pt modelId="{76C71B4C-461E-4DD4-8EB5-1CE100789B8B}" type="pres">
      <dgm:prSet presAssocID="{DE01CFD1-6058-462C-B6D1-EE525C9FEE6F}" presName="thickLine" presStyleLbl="alignNode1" presStyleIdx="2" presStyleCnt="9"/>
      <dgm:spPr/>
    </dgm:pt>
    <dgm:pt modelId="{934A1D65-1C53-4037-87C3-94EE578A2173}" type="pres">
      <dgm:prSet presAssocID="{DE01CFD1-6058-462C-B6D1-EE525C9FEE6F}" presName="horz1" presStyleCnt="0"/>
      <dgm:spPr/>
    </dgm:pt>
    <dgm:pt modelId="{7A2239B6-30EC-4C06-BBEB-5E8293B44940}" type="pres">
      <dgm:prSet presAssocID="{DE01CFD1-6058-462C-B6D1-EE525C9FEE6F}" presName="tx1" presStyleLbl="revTx" presStyleIdx="2" presStyleCnt="9"/>
      <dgm:spPr/>
      <dgm:t>
        <a:bodyPr/>
        <a:lstStyle/>
        <a:p>
          <a:endParaRPr lang="it-IT"/>
        </a:p>
      </dgm:t>
    </dgm:pt>
    <dgm:pt modelId="{2EE0FAF6-9228-490A-A18B-8A30890507F7}" type="pres">
      <dgm:prSet presAssocID="{DE01CFD1-6058-462C-B6D1-EE525C9FEE6F}" presName="vert1" presStyleCnt="0"/>
      <dgm:spPr/>
    </dgm:pt>
    <dgm:pt modelId="{B1450840-1F34-45BB-A4C2-0DE09D78ED09}" type="pres">
      <dgm:prSet presAssocID="{8307B1C5-B189-421B-84D7-5BA99DC285AA}" presName="thickLine" presStyleLbl="alignNode1" presStyleIdx="3" presStyleCnt="9"/>
      <dgm:spPr/>
    </dgm:pt>
    <dgm:pt modelId="{7F519C4A-9B02-4166-ABBF-53B1787877CD}" type="pres">
      <dgm:prSet presAssocID="{8307B1C5-B189-421B-84D7-5BA99DC285AA}" presName="horz1" presStyleCnt="0"/>
      <dgm:spPr/>
    </dgm:pt>
    <dgm:pt modelId="{C21BDD18-1B99-4CC1-800A-04637F3D7602}" type="pres">
      <dgm:prSet presAssocID="{8307B1C5-B189-421B-84D7-5BA99DC285AA}" presName="tx1" presStyleLbl="revTx" presStyleIdx="3" presStyleCnt="9"/>
      <dgm:spPr/>
      <dgm:t>
        <a:bodyPr/>
        <a:lstStyle/>
        <a:p>
          <a:endParaRPr lang="it-IT"/>
        </a:p>
      </dgm:t>
    </dgm:pt>
    <dgm:pt modelId="{6EFA3AAF-E411-432C-BFCF-B18E1386344D}" type="pres">
      <dgm:prSet presAssocID="{8307B1C5-B189-421B-84D7-5BA99DC285AA}" presName="vert1" presStyleCnt="0"/>
      <dgm:spPr/>
    </dgm:pt>
    <dgm:pt modelId="{C61C0E43-7419-4B45-B1F4-F90EF9183FAC}" type="pres">
      <dgm:prSet presAssocID="{8C6C4180-8881-4C16-95CF-F1E53178C590}" presName="thickLine" presStyleLbl="alignNode1" presStyleIdx="4" presStyleCnt="9"/>
      <dgm:spPr/>
    </dgm:pt>
    <dgm:pt modelId="{F9FE2927-8030-42F3-B2C3-9F1F06915995}" type="pres">
      <dgm:prSet presAssocID="{8C6C4180-8881-4C16-95CF-F1E53178C590}" presName="horz1" presStyleCnt="0"/>
      <dgm:spPr/>
    </dgm:pt>
    <dgm:pt modelId="{1027A333-AA65-4D9D-925E-A08B56ECC8EC}" type="pres">
      <dgm:prSet presAssocID="{8C6C4180-8881-4C16-95CF-F1E53178C590}" presName="tx1" presStyleLbl="revTx" presStyleIdx="4" presStyleCnt="9"/>
      <dgm:spPr/>
      <dgm:t>
        <a:bodyPr/>
        <a:lstStyle/>
        <a:p>
          <a:endParaRPr lang="it-IT"/>
        </a:p>
      </dgm:t>
    </dgm:pt>
    <dgm:pt modelId="{003406E4-38F3-47BD-AF73-46C8A5AE6B20}" type="pres">
      <dgm:prSet presAssocID="{8C6C4180-8881-4C16-95CF-F1E53178C590}" presName="vert1" presStyleCnt="0"/>
      <dgm:spPr/>
    </dgm:pt>
    <dgm:pt modelId="{6F3EB878-8DA6-4B18-ADAD-E1426A03AD5F}" type="pres">
      <dgm:prSet presAssocID="{AE294E84-6943-4BB3-BDFB-C2B45E84B0BD}" presName="thickLine" presStyleLbl="alignNode1" presStyleIdx="5" presStyleCnt="9"/>
      <dgm:spPr/>
    </dgm:pt>
    <dgm:pt modelId="{A1B4237E-A41D-406D-86ED-6753BDC69345}" type="pres">
      <dgm:prSet presAssocID="{AE294E84-6943-4BB3-BDFB-C2B45E84B0BD}" presName="horz1" presStyleCnt="0"/>
      <dgm:spPr/>
    </dgm:pt>
    <dgm:pt modelId="{5257C1B5-B8B8-4007-80E8-54D5F7CBC00A}" type="pres">
      <dgm:prSet presAssocID="{AE294E84-6943-4BB3-BDFB-C2B45E84B0BD}" presName="tx1" presStyleLbl="revTx" presStyleIdx="5" presStyleCnt="9"/>
      <dgm:spPr/>
      <dgm:t>
        <a:bodyPr/>
        <a:lstStyle/>
        <a:p>
          <a:endParaRPr lang="it-IT"/>
        </a:p>
      </dgm:t>
    </dgm:pt>
    <dgm:pt modelId="{041988AC-5031-47B5-A555-82D0BA351404}" type="pres">
      <dgm:prSet presAssocID="{AE294E84-6943-4BB3-BDFB-C2B45E84B0BD}" presName="vert1" presStyleCnt="0"/>
      <dgm:spPr/>
    </dgm:pt>
    <dgm:pt modelId="{2B7780DA-46F2-40D1-9AF3-4A172AD2BFFB}" type="pres">
      <dgm:prSet presAssocID="{94210413-DB97-481D-A3AD-6E046CFA1910}" presName="thickLine" presStyleLbl="alignNode1" presStyleIdx="6" presStyleCnt="9"/>
      <dgm:spPr/>
    </dgm:pt>
    <dgm:pt modelId="{4A3CB956-3B9B-49A2-B03E-BE494814327E}" type="pres">
      <dgm:prSet presAssocID="{94210413-DB97-481D-A3AD-6E046CFA1910}" presName="horz1" presStyleCnt="0"/>
      <dgm:spPr/>
    </dgm:pt>
    <dgm:pt modelId="{2AF97EB8-6211-4852-B777-2B0869ABBA37}" type="pres">
      <dgm:prSet presAssocID="{94210413-DB97-481D-A3AD-6E046CFA1910}" presName="tx1" presStyleLbl="revTx" presStyleIdx="6" presStyleCnt="9"/>
      <dgm:spPr/>
      <dgm:t>
        <a:bodyPr/>
        <a:lstStyle/>
        <a:p>
          <a:endParaRPr lang="it-IT"/>
        </a:p>
      </dgm:t>
    </dgm:pt>
    <dgm:pt modelId="{D3BA3DB0-1A91-4208-8561-EF6A4248ADC1}" type="pres">
      <dgm:prSet presAssocID="{94210413-DB97-481D-A3AD-6E046CFA1910}" presName="vert1" presStyleCnt="0"/>
      <dgm:spPr/>
    </dgm:pt>
    <dgm:pt modelId="{63E3F99C-D0CD-4782-9028-C479707C380D}" type="pres">
      <dgm:prSet presAssocID="{18378E19-93DA-4B63-AC39-1678350BF63B}" presName="thickLine" presStyleLbl="alignNode1" presStyleIdx="7" presStyleCnt="9"/>
      <dgm:spPr/>
    </dgm:pt>
    <dgm:pt modelId="{49A483F6-C0FA-4EA7-94DB-8F62E11C5C72}" type="pres">
      <dgm:prSet presAssocID="{18378E19-93DA-4B63-AC39-1678350BF63B}" presName="horz1" presStyleCnt="0"/>
      <dgm:spPr/>
    </dgm:pt>
    <dgm:pt modelId="{3D0761CC-3AE8-4DCB-BEDD-7C127EC82F99}" type="pres">
      <dgm:prSet presAssocID="{18378E19-93DA-4B63-AC39-1678350BF63B}" presName="tx1" presStyleLbl="revTx" presStyleIdx="7" presStyleCnt="9"/>
      <dgm:spPr/>
      <dgm:t>
        <a:bodyPr/>
        <a:lstStyle/>
        <a:p>
          <a:endParaRPr lang="it-IT"/>
        </a:p>
      </dgm:t>
    </dgm:pt>
    <dgm:pt modelId="{4C54E3C9-0066-43EA-931B-C2832C1C0CC4}" type="pres">
      <dgm:prSet presAssocID="{18378E19-93DA-4B63-AC39-1678350BF63B}" presName="vert1" presStyleCnt="0"/>
      <dgm:spPr/>
    </dgm:pt>
    <dgm:pt modelId="{C653B211-B264-4689-8A69-BEC855F3B6BD}" type="pres">
      <dgm:prSet presAssocID="{63E7DB76-8A8A-48C3-BA77-F6A21EFBA778}" presName="thickLine" presStyleLbl="alignNode1" presStyleIdx="8" presStyleCnt="9"/>
      <dgm:spPr/>
    </dgm:pt>
    <dgm:pt modelId="{1F671E02-5145-4E9D-B25E-2085EF562070}" type="pres">
      <dgm:prSet presAssocID="{63E7DB76-8A8A-48C3-BA77-F6A21EFBA778}" presName="horz1" presStyleCnt="0"/>
      <dgm:spPr/>
    </dgm:pt>
    <dgm:pt modelId="{71D77282-480F-4D23-83EB-C0C540753012}" type="pres">
      <dgm:prSet presAssocID="{63E7DB76-8A8A-48C3-BA77-F6A21EFBA778}" presName="tx1" presStyleLbl="revTx" presStyleIdx="8" presStyleCnt="9"/>
      <dgm:spPr/>
      <dgm:t>
        <a:bodyPr/>
        <a:lstStyle/>
        <a:p>
          <a:endParaRPr lang="it-IT"/>
        </a:p>
      </dgm:t>
    </dgm:pt>
    <dgm:pt modelId="{8CF9A511-E471-4057-89EE-8F5B24E980CE}" type="pres">
      <dgm:prSet presAssocID="{63E7DB76-8A8A-48C3-BA77-F6A21EFBA778}" presName="vert1" presStyleCnt="0"/>
      <dgm:spPr/>
    </dgm:pt>
  </dgm:ptLst>
  <dgm:cxnLst>
    <dgm:cxn modelId="{6488D338-9D40-4F45-9EE2-8C8703EF702F}" srcId="{BDD2BF01-20D4-42F0-9585-E94F6F4CBD51}" destId="{8C6C4180-8881-4C16-95CF-F1E53178C590}" srcOrd="4" destOrd="0" parTransId="{7A26E850-773F-4992-8D43-25B08422E7FC}" sibTransId="{E2354049-8D7E-4A0D-A481-655BB0CFCADB}"/>
    <dgm:cxn modelId="{5FA33F63-BBB2-4D8D-B06D-305C36BE2FD7}" srcId="{BDD2BF01-20D4-42F0-9585-E94F6F4CBD51}" destId="{63E7DB76-8A8A-48C3-BA77-F6A21EFBA778}" srcOrd="8" destOrd="0" parTransId="{FA0B593A-131D-486B-839A-17BA8ABCD3C0}" sibTransId="{0B97FE7D-9724-4CF3-A215-D54AA388C9A7}"/>
    <dgm:cxn modelId="{C4FC05F1-4583-41EB-AA8A-0459B8D52FFF}" type="presOf" srcId="{18378E19-93DA-4B63-AC39-1678350BF63B}" destId="{3D0761CC-3AE8-4DCB-BEDD-7C127EC82F99}" srcOrd="0" destOrd="0" presId="urn:microsoft.com/office/officeart/2008/layout/LinedList"/>
    <dgm:cxn modelId="{1C49ADF7-6562-463A-B644-639B8BBC50D4}" srcId="{BDD2BF01-20D4-42F0-9585-E94F6F4CBD51}" destId="{18378E19-93DA-4B63-AC39-1678350BF63B}" srcOrd="7" destOrd="0" parTransId="{06418EB8-4FC6-4CEB-8832-CB53B5528181}" sibTransId="{ED052F09-047B-40D1-B5E5-1B1E820B59BC}"/>
    <dgm:cxn modelId="{EF6F3700-1A86-46EB-AB86-DE202B187E56}" type="presOf" srcId="{63E7DB76-8A8A-48C3-BA77-F6A21EFBA778}" destId="{71D77282-480F-4D23-83EB-C0C540753012}" srcOrd="0" destOrd="0" presId="urn:microsoft.com/office/officeart/2008/layout/LinedList"/>
    <dgm:cxn modelId="{699485BF-074A-4A65-AC0E-EA0214BDB15A}" srcId="{BDD2BF01-20D4-42F0-9585-E94F6F4CBD51}" destId="{DBFFDCC7-FBB3-428A-89E9-F65DF93C814E}" srcOrd="0" destOrd="0" parTransId="{59C451CB-08B6-4D34-AC68-DBD0C463C81F}" sibTransId="{02528E4C-370F-463B-9F81-DAD35981B8F8}"/>
    <dgm:cxn modelId="{ED7996C3-C6F8-4D33-8912-B6243F7BC719}" srcId="{BDD2BF01-20D4-42F0-9585-E94F6F4CBD51}" destId="{AE294E84-6943-4BB3-BDFB-C2B45E84B0BD}" srcOrd="5" destOrd="0" parTransId="{7A9B3C72-BE0D-43AD-BE93-FD6258646411}" sibTransId="{51EF4820-FCC3-4A91-9CDE-B8A412A6DE6C}"/>
    <dgm:cxn modelId="{FD70EB2C-845A-4DE5-BA0D-86352622BB61}" srcId="{BDD2BF01-20D4-42F0-9585-E94F6F4CBD51}" destId="{DE01CFD1-6058-462C-B6D1-EE525C9FEE6F}" srcOrd="2" destOrd="0" parTransId="{8D29D6F2-0E76-40A3-9500-F314A53A09B1}" sibTransId="{B417278C-52CB-48DB-9831-D316014EC2B7}"/>
    <dgm:cxn modelId="{889575E2-7C99-4727-AB8F-2BE0DEAB29C9}" srcId="{BDD2BF01-20D4-42F0-9585-E94F6F4CBD51}" destId="{94210413-DB97-481D-A3AD-6E046CFA1910}" srcOrd="6" destOrd="0" parTransId="{32C498CB-529F-4E90-96E6-9A7B31972079}" sibTransId="{F8A5DFC9-644D-4F71-90CE-A0C483868FA7}"/>
    <dgm:cxn modelId="{C2E1235B-9A9C-461F-85DD-EFA5C09F2233}" type="presOf" srcId="{BDD2BF01-20D4-42F0-9585-E94F6F4CBD51}" destId="{2D9769E4-258D-4C33-9F21-8BFB171FB923}" srcOrd="0" destOrd="0" presId="urn:microsoft.com/office/officeart/2008/layout/LinedList"/>
    <dgm:cxn modelId="{63C872EB-84CE-40DB-AFCA-5475DA0A2110}" type="presOf" srcId="{0222B523-DFCE-4745-8FB5-F881CC63B713}" destId="{92E9F045-D6D3-4CD1-B45A-028E80BC6CD3}" srcOrd="0" destOrd="0" presId="urn:microsoft.com/office/officeart/2008/layout/LinedList"/>
    <dgm:cxn modelId="{95AA56C3-0E61-4E4D-BA05-36854D414A37}" type="presOf" srcId="{8C6C4180-8881-4C16-95CF-F1E53178C590}" destId="{1027A333-AA65-4D9D-925E-A08B56ECC8EC}" srcOrd="0" destOrd="0" presId="urn:microsoft.com/office/officeart/2008/layout/LinedList"/>
    <dgm:cxn modelId="{25740F28-06F8-4367-BC1D-8D6F289C13A1}" type="presOf" srcId="{DBFFDCC7-FBB3-428A-89E9-F65DF93C814E}" destId="{6C528F74-CB8C-4BA1-9DD2-FB3FE1B2E82F}" srcOrd="0" destOrd="0" presId="urn:microsoft.com/office/officeart/2008/layout/LinedList"/>
    <dgm:cxn modelId="{F1C0251E-AADA-49AD-A630-C6A8911D4DBC}" type="presOf" srcId="{8307B1C5-B189-421B-84D7-5BA99DC285AA}" destId="{C21BDD18-1B99-4CC1-800A-04637F3D7602}" srcOrd="0" destOrd="0" presId="urn:microsoft.com/office/officeart/2008/layout/LinedList"/>
    <dgm:cxn modelId="{1EBE2B11-AA3E-43F5-9888-1A774D290712}" type="presOf" srcId="{AE294E84-6943-4BB3-BDFB-C2B45E84B0BD}" destId="{5257C1B5-B8B8-4007-80E8-54D5F7CBC00A}" srcOrd="0" destOrd="0" presId="urn:microsoft.com/office/officeart/2008/layout/LinedList"/>
    <dgm:cxn modelId="{9249D9DB-6264-4800-B3EF-D46F16D12E0D}" type="presOf" srcId="{DE01CFD1-6058-462C-B6D1-EE525C9FEE6F}" destId="{7A2239B6-30EC-4C06-BBEB-5E8293B44940}" srcOrd="0" destOrd="0" presId="urn:microsoft.com/office/officeart/2008/layout/LinedList"/>
    <dgm:cxn modelId="{43C040E9-EF80-47F9-A1D2-0536F6589F46}" type="presOf" srcId="{94210413-DB97-481D-A3AD-6E046CFA1910}" destId="{2AF97EB8-6211-4852-B777-2B0869ABBA37}" srcOrd="0" destOrd="0" presId="urn:microsoft.com/office/officeart/2008/layout/LinedList"/>
    <dgm:cxn modelId="{6F4FC6D6-FE43-4939-B866-A4AD016CAA64}" srcId="{BDD2BF01-20D4-42F0-9585-E94F6F4CBD51}" destId="{0222B523-DFCE-4745-8FB5-F881CC63B713}" srcOrd="1" destOrd="0" parTransId="{8624470A-3821-4DB8-BB31-4B71CB30BE81}" sibTransId="{EE7C5B08-66EF-4FDB-8595-8749ADCB1CA3}"/>
    <dgm:cxn modelId="{12E0C2EC-B323-45F8-9F0B-148D676E9F3A}" srcId="{BDD2BF01-20D4-42F0-9585-E94F6F4CBD51}" destId="{8307B1C5-B189-421B-84D7-5BA99DC285AA}" srcOrd="3" destOrd="0" parTransId="{28760B6B-C91F-4FBA-A2A3-3F2B8565F3A3}" sibTransId="{FD8F55CA-7E37-4D84-8852-67111F1E2727}"/>
    <dgm:cxn modelId="{CC8C7D56-CE65-4E8D-8D81-71E8D34480C9}" type="presParOf" srcId="{2D9769E4-258D-4C33-9F21-8BFB171FB923}" destId="{59929B03-0B19-458C-933F-8B0D125A6773}" srcOrd="0" destOrd="0" presId="urn:microsoft.com/office/officeart/2008/layout/LinedList"/>
    <dgm:cxn modelId="{B5B55FEF-DC4D-4323-B68F-B0749E6DEE7A}" type="presParOf" srcId="{2D9769E4-258D-4C33-9F21-8BFB171FB923}" destId="{8FF80272-9463-403B-B9EF-BB9F5BF4BF46}" srcOrd="1" destOrd="0" presId="urn:microsoft.com/office/officeart/2008/layout/LinedList"/>
    <dgm:cxn modelId="{172B4048-61FA-42FC-BF26-88E377D8AD21}" type="presParOf" srcId="{8FF80272-9463-403B-B9EF-BB9F5BF4BF46}" destId="{6C528F74-CB8C-4BA1-9DD2-FB3FE1B2E82F}" srcOrd="0" destOrd="0" presId="urn:microsoft.com/office/officeart/2008/layout/LinedList"/>
    <dgm:cxn modelId="{FC24829C-C28D-4144-A766-2089F60AEB9B}" type="presParOf" srcId="{8FF80272-9463-403B-B9EF-BB9F5BF4BF46}" destId="{8EF4FA28-472A-43A1-B932-1730D82299AF}" srcOrd="1" destOrd="0" presId="urn:microsoft.com/office/officeart/2008/layout/LinedList"/>
    <dgm:cxn modelId="{B1E1A4BA-E04F-4C6D-B8CB-0E24AC4F0E07}" type="presParOf" srcId="{2D9769E4-258D-4C33-9F21-8BFB171FB923}" destId="{C9040525-BFA2-42B6-BB49-8DEC0B01BA70}" srcOrd="2" destOrd="0" presId="urn:microsoft.com/office/officeart/2008/layout/LinedList"/>
    <dgm:cxn modelId="{C55FF72E-F746-482F-83DF-8AC72BE09165}" type="presParOf" srcId="{2D9769E4-258D-4C33-9F21-8BFB171FB923}" destId="{933EE7A8-EC9C-4AFF-B288-2B4AF7CDBE40}" srcOrd="3" destOrd="0" presId="urn:microsoft.com/office/officeart/2008/layout/LinedList"/>
    <dgm:cxn modelId="{B3A9A2D7-CF54-473F-BFE7-049F0CCF6C77}" type="presParOf" srcId="{933EE7A8-EC9C-4AFF-B288-2B4AF7CDBE40}" destId="{92E9F045-D6D3-4CD1-B45A-028E80BC6CD3}" srcOrd="0" destOrd="0" presId="urn:microsoft.com/office/officeart/2008/layout/LinedList"/>
    <dgm:cxn modelId="{98BCD9C8-97CF-4D46-BB85-4BF60337C475}" type="presParOf" srcId="{933EE7A8-EC9C-4AFF-B288-2B4AF7CDBE40}" destId="{F92B59B6-F05A-4F64-8DC9-E941D79B480A}" srcOrd="1" destOrd="0" presId="urn:microsoft.com/office/officeart/2008/layout/LinedList"/>
    <dgm:cxn modelId="{A1B870EF-DA4F-4387-868E-6AD073799B31}" type="presParOf" srcId="{2D9769E4-258D-4C33-9F21-8BFB171FB923}" destId="{76C71B4C-461E-4DD4-8EB5-1CE100789B8B}" srcOrd="4" destOrd="0" presId="urn:microsoft.com/office/officeart/2008/layout/LinedList"/>
    <dgm:cxn modelId="{545FF9C8-BFBC-443F-8040-83FA6ACF21E5}" type="presParOf" srcId="{2D9769E4-258D-4C33-9F21-8BFB171FB923}" destId="{934A1D65-1C53-4037-87C3-94EE578A2173}" srcOrd="5" destOrd="0" presId="urn:microsoft.com/office/officeart/2008/layout/LinedList"/>
    <dgm:cxn modelId="{D7108D62-1781-4113-8599-6A7925CC7242}" type="presParOf" srcId="{934A1D65-1C53-4037-87C3-94EE578A2173}" destId="{7A2239B6-30EC-4C06-BBEB-5E8293B44940}" srcOrd="0" destOrd="0" presId="urn:microsoft.com/office/officeart/2008/layout/LinedList"/>
    <dgm:cxn modelId="{141F675A-E741-47DE-BE53-885A527793FE}" type="presParOf" srcId="{934A1D65-1C53-4037-87C3-94EE578A2173}" destId="{2EE0FAF6-9228-490A-A18B-8A30890507F7}" srcOrd="1" destOrd="0" presId="urn:microsoft.com/office/officeart/2008/layout/LinedList"/>
    <dgm:cxn modelId="{EF1B8CD9-EF93-4F43-A1F0-6E303FF840C6}" type="presParOf" srcId="{2D9769E4-258D-4C33-9F21-8BFB171FB923}" destId="{B1450840-1F34-45BB-A4C2-0DE09D78ED09}" srcOrd="6" destOrd="0" presId="urn:microsoft.com/office/officeart/2008/layout/LinedList"/>
    <dgm:cxn modelId="{691D24E6-79C1-4614-9E10-F517324CA341}" type="presParOf" srcId="{2D9769E4-258D-4C33-9F21-8BFB171FB923}" destId="{7F519C4A-9B02-4166-ABBF-53B1787877CD}" srcOrd="7" destOrd="0" presId="urn:microsoft.com/office/officeart/2008/layout/LinedList"/>
    <dgm:cxn modelId="{0F4D274F-7C17-4079-AEDC-A22BE417AEA3}" type="presParOf" srcId="{7F519C4A-9B02-4166-ABBF-53B1787877CD}" destId="{C21BDD18-1B99-4CC1-800A-04637F3D7602}" srcOrd="0" destOrd="0" presId="urn:microsoft.com/office/officeart/2008/layout/LinedList"/>
    <dgm:cxn modelId="{9DA9736A-88E7-41B1-8504-68384DF47FAC}" type="presParOf" srcId="{7F519C4A-9B02-4166-ABBF-53B1787877CD}" destId="{6EFA3AAF-E411-432C-BFCF-B18E1386344D}" srcOrd="1" destOrd="0" presId="urn:microsoft.com/office/officeart/2008/layout/LinedList"/>
    <dgm:cxn modelId="{011B969E-5357-47F1-8325-E80409C7CB9C}" type="presParOf" srcId="{2D9769E4-258D-4C33-9F21-8BFB171FB923}" destId="{C61C0E43-7419-4B45-B1F4-F90EF9183FAC}" srcOrd="8" destOrd="0" presId="urn:microsoft.com/office/officeart/2008/layout/LinedList"/>
    <dgm:cxn modelId="{C7E82657-EDEF-4D0F-B358-83861234D7C5}" type="presParOf" srcId="{2D9769E4-258D-4C33-9F21-8BFB171FB923}" destId="{F9FE2927-8030-42F3-B2C3-9F1F06915995}" srcOrd="9" destOrd="0" presId="urn:microsoft.com/office/officeart/2008/layout/LinedList"/>
    <dgm:cxn modelId="{2C249050-2AED-463D-A733-60E654FE34D9}" type="presParOf" srcId="{F9FE2927-8030-42F3-B2C3-9F1F06915995}" destId="{1027A333-AA65-4D9D-925E-A08B56ECC8EC}" srcOrd="0" destOrd="0" presId="urn:microsoft.com/office/officeart/2008/layout/LinedList"/>
    <dgm:cxn modelId="{1EF5A82A-7DE6-4C2A-899E-6ADADE652C30}" type="presParOf" srcId="{F9FE2927-8030-42F3-B2C3-9F1F06915995}" destId="{003406E4-38F3-47BD-AF73-46C8A5AE6B20}" srcOrd="1" destOrd="0" presId="urn:microsoft.com/office/officeart/2008/layout/LinedList"/>
    <dgm:cxn modelId="{A4193A27-D3EB-4EF6-9E4D-7FC97CD296A2}" type="presParOf" srcId="{2D9769E4-258D-4C33-9F21-8BFB171FB923}" destId="{6F3EB878-8DA6-4B18-ADAD-E1426A03AD5F}" srcOrd="10" destOrd="0" presId="urn:microsoft.com/office/officeart/2008/layout/LinedList"/>
    <dgm:cxn modelId="{4D370E16-E072-4F4F-B784-BF2005220734}" type="presParOf" srcId="{2D9769E4-258D-4C33-9F21-8BFB171FB923}" destId="{A1B4237E-A41D-406D-86ED-6753BDC69345}" srcOrd="11" destOrd="0" presId="urn:microsoft.com/office/officeart/2008/layout/LinedList"/>
    <dgm:cxn modelId="{DA69943C-DA65-4C30-B64B-3F0BA112026E}" type="presParOf" srcId="{A1B4237E-A41D-406D-86ED-6753BDC69345}" destId="{5257C1B5-B8B8-4007-80E8-54D5F7CBC00A}" srcOrd="0" destOrd="0" presId="urn:microsoft.com/office/officeart/2008/layout/LinedList"/>
    <dgm:cxn modelId="{0A1F7D5F-110D-4B61-AA1F-411D759BC0B5}" type="presParOf" srcId="{A1B4237E-A41D-406D-86ED-6753BDC69345}" destId="{041988AC-5031-47B5-A555-82D0BA351404}" srcOrd="1" destOrd="0" presId="urn:microsoft.com/office/officeart/2008/layout/LinedList"/>
    <dgm:cxn modelId="{3CD7B582-4F76-42CE-B249-157BA93C1D77}" type="presParOf" srcId="{2D9769E4-258D-4C33-9F21-8BFB171FB923}" destId="{2B7780DA-46F2-40D1-9AF3-4A172AD2BFFB}" srcOrd="12" destOrd="0" presId="urn:microsoft.com/office/officeart/2008/layout/LinedList"/>
    <dgm:cxn modelId="{9FB9DB5C-C329-4CC0-B8EE-F2178F6AB6C6}" type="presParOf" srcId="{2D9769E4-258D-4C33-9F21-8BFB171FB923}" destId="{4A3CB956-3B9B-49A2-B03E-BE494814327E}" srcOrd="13" destOrd="0" presId="urn:microsoft.com/office/officeart/2008/layout/LinedList"/>
    <dgm:cxn modelId="{31C8E952-C39B-4FCA-97F0-54D595997253}" type="presParOf" srcId="{4A3CB956-3B9B-49A2-B03E-BE494814327E}" destId="{2AF97EB8-6211-4852-B777-2B0869ABBA37}" srcOrd="0" destOrd="0" presId="urn:microsoft.com/office/officeart/2008/layout/LinedList"/>
    <dgm:cxn modelId="{46B485A0-5CB6-472E-82EC-3A1912A0B7CD}" type="presParOf" srcId="{4A3CB956-3B9B-49A2-B03E-BE494814327E}" destId="{D3BA3DB0-1A91-4208-8561-EF6A4248ADC1}" srcOrd="1" destOrd="0" presId="urn:microsoft.com/office/officeart/2008/layout/LinedList"/>
    <dgm:cxn modelId="{51F57CFF-6A2A-4470-836C-61C8983E9440}" type="presParOf" srcId="{2D9769E4-258D-4C33-9F21-8BFB171FB923}" destId="{63E3F99C-D0CD-4782-9028-C479707C380D}" srcOrd="14" destOrd="0" presId="urn:microsoft.com/office/officeart/2008/layout/LinedList"/>
    <dgm:cxn modelId="{BAAD16E7-75FD-4037-80C7-6551C52D5E82}" type="presParOf" srcId="{2D9769E4-258D-4C33-9F21-8BFB171FB923}" destId="{49A483F6-C0FA-4EA7-94DB-8F62E11C5C72}" srcOrd="15" destOrd="0" presId="urn:microsoft.com/office/officeart/2008/layout/LinedList"/>
    <dgm:cxn modelId="{90BF79BF-BD25-4C6D-B33B-3BBE6C2233AA}" type="presParOf" srcId="{49A483F6-C0FA-4EA7-94DB-8F62E11C5C72}" destId="{3D0761CC-3AE8-4DCB-BEDD-7C127EC82F99}" srcOrd="0" destOrd="0" presId="urn:microsoft.com/office/officeart/2008/layout/LinedList"/>
    <dgm:cxn modelId="{F6216682-DDD8-4ADC-9470-DEACF24F00F3}" type="presParOf" srcId="{49A483F6-C0FA-4EA7-94DB-8F62E11C5C72}" destId="{4C54E3C9-0066-43EA-931B-C2832C1C0CC4}" srcOrd="1" destOrd="0" presId="urn:microsoft.com/office/officeart/2008/layout/LinedList"/>
    <dgm:cxn modelId="{E683123F-E173-4ADF-8F4F-3F2BD1143797}" type="presParOf" srcId="{2D9769E4-258D-4C33-9F21-8BFB171FB923}" destId="{C653B211-B264-4689-8A69-BEC855F3B6BD}" srcOrd="16" destOrd="0" presId="urn:microsoft.com/office/officeart/2008/layout/LinedList"/>
    <dgm:cxn modelId="{3661C1C4-852A-4CBF-8684-AD86B9AD48E1}" type="presParOf" srcId="{2D9769E4-258D-4C33-9F21-8BFB171FB923}" destId="{1F671E02-5145-4E9D-B25E-2085EF562070}" srcOrd="17" destOrd="0" presId="urn:microsoft.com/office/officeart/2008/layout/LinedList"/>
    <dgm:cxn modelId="{537ABCBF-1398-449E-93F0-F3A3CB9BCC90}" type="presParOf" srcId="{1F671E02-5145-4E9D-B25E-2085EF562070}" destId="{71D77282-480F-4D23-83EB-C0C540753012}" srcOrd="0" destOrd="0" presId="urn:microsoft.com/office/officeart/2008/layout/LinedList"/>
    <dgm:cxn modelId="{B7978739-2FA5-4CEF-88F7-3C0852B93FE0}" type="presParOf" srcId="{1F671E02-5145-4E9D-B25E-2085EF562070}" destId="{8CF9A511-E471-4057-89EE-8F5B24E980CE}" srcOrd="1" destOrd="0" presId="urn:microsoft.com/office/officeart/2008/layout/LinedList"/>
  </dgm:cxnLst>
  <dgm:bg>
    <a:solidFill>
      <a:schemeClr val="accent6">
        <a:lumMod val="60000"/>
        <a:lumOff val="4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69ACF99-B5E0-4625-8439-F7ABA9C0B245}"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E48E237E-1B21-42C1-BF01-F00FDBBA2321}">
      <dgm:prSet/>
      <dgm:spPr/>
      <dgm:t>
        <a:bodyPr/>
        <a:lstStyle/>
        <a:p>
          <a:r>
            <a:rPr lang="fr-FR" dirty="0"/>
            <a:t>La gestion </a:t>
          </a:r>
          <a:r>
            <a:rPr lang="fr-FR" dirty="0" smtClean="0"/>
            <a:t>s'inspire </a:t>
          </a:r>
          <a:r>
            <a:rPr lang="fr-FR" dirty="0"/>
            <a:t>d'une approche pluridisciplinaire. Par conséquent, l'équipe, composée du psychologue, de l'infirmière et du coordinateur OSA, a pour tâche d'identifier les besoins personnels de chaque invité.</a:t>
          </a:r>
          <a:endParaRPr lang="en-US" dirty="0"/>
        </a:p>
      </dgm:t>
    </dgm:pt>
    <dgm:pt modelId="{709B8FEB-E40E-4669-8685-9AD6AF462BFC}" type="parTrans" cxnId="{D8F21773-BC3F-4828-A8A8-EC08D6BC9C8D}">
      <dgm:prSet/>
      <dgm:spPr/>
      <dgm:t>
        <a:bodyPr/>
        <a:lstStyle/>
        <a:p>
          <a:endParaRPr lang="en-US"/>
        </a:p>
      </dgm:t>
    </dgm:pt>
    <dgm:pt modelId="{C9DF2B7A-18AC-4D78-A158-EE126D41F848}" type="sibTrans" cxnId="{D8F21773-BC3F-4828-A8A8-EC08D6BC9C8D}">
      <dgm:prSet/>
      <dgm:spPr/>
      <dgm:t>
        <a:bodyPr/>
        <a:lstStyle/>
        <a:p>
          <a:endParaRPr lang="en-US"/>
        </a:p>
      </dgm:t>
    </dgm:pt>
    <dgm:pt modelId="{DB0C07F9-10F4-4306-8CD5-7FC3C268F253}">
      <dgm:prSet/>
      <dgm:spPr/>
      <dgm:t>
        <a:bodyPr/>
        <a:lstStyle/>
        <a:p>
          <a:r>
            <a:rPr lang="fr-FR"/>
            <a:t>La Communauté profite de la présence d'opérateurs qui garantissent la réalisation d'activités d'animation et d'ergothérapie afin de contribuer au bien-être psycho-physique de l'invité.</a:t>
          </a:r>
          <a:endParaRPr lang="en-US"/>
        </a:p>
      </dgm:t>
    </dgm:pt>
    <dgm:pt modelId="{7282914D-EED8-4484-AE78-448E42369D55}" type="parTrans" cxnId="{0E23C3FF-04CD-4049-95BC-032BECC012A2}">
      <dgm:prSet/>
      <dgm:spPr/>
      <dgm:t>
        <a:bodyPr/>
        <a:lstStyle/>
        <a:p>
          <a:endParaRPr lang="en-US"/>
        </a:p>
      </dgm:t>
    </dgm:pt>
    <dgm:pt modelId="{757A1D99-7DCF-4258-8330-1FD195F26832}" type="sibTrans" cxnId="{0E23C3FF-04CD-4049-95BC-032BECC012A2}">
      <dgm:prSet/>
      <dgm:spPr/>
      <dgm:t>
        <a:bodyPr/>
        <a:lstStyle/>
        <a:p>
          <a:endParaRPr lang="en-US"/>
        </a:p>
      </dgm:t>
    </dgm:pt>
    <dgm:pt modelId="{D88B9796-20E5-4D1C-A43A-2D10D2732BE6}">
      <dgm:prSet/>
      <dgm:spPr/>
      <dgm:t>
        <a:bodyPr/>
        <a:lstStyle/>
        <a:p>
          <a:r>
            <a:rPr lang="fr-FR"/>
            <a:t>Le service de cantine comprend le petit-déjeuner, le déjeuner et le dîner.</a:t>
          </a:r>
          <a:endParaRPr lang="en-US"/>
        </a:p>
      </dgm:t>
    </dgm:pt>
    <dgm:pt modelId="{92940F1B-3EE9-490C-8DD7-AD50E96B8504}" type="parTrans" cxnId="{FE05B8AA-4A5D-4232-9393-702472E8D4C7}">
      <dgm:prSet/>
      <dgm:spPr/>
      <dgm:t>
        <a:bodyPr/>
        <a:lstStyle/>
        <a:p>
          <a:endParaRPr lang="en-US"/>
        </a:p>
      </dgm:t>
    </dgm:pt>
    <dgm:pt modelId="{9D1CB173-8DE0-44DA-8C04-9D0213422A74}" type="sibTrans" cxnId="{FE05B8AA-4A5D-4232-9393-702472E8D4C7}">
      <dgm:prSet/>
      <dgm:spPr/>
      <dgm:t>
        <a:bodyPr/>
        <a:lstStyle/>
        <a:p>
          <a:endParaRPr lang="en-US"/>
        </a:p>
      </dgm:t>
    </dgm:pt>
    <dgm:pt modelId="{9458D82E-ABD6-494F-BFBA-9E173A8E1AA7}">
      <dgm:prSet/>
      <dgm:spPr/>
      <dgm:t>
        <a:bodyPr/>
        <a:lstStyle/>
        <a:p>
          <a:r>
            <a:rPr lang="fr-FR"/>
            <a:t>Les repas sont préparés avec des aliments frais et dans le respect absolu des normes sanitaires et d'hygiène.</a:t>
          </a:r>
          <a:endParaRPr lang="en-US"/>
        </a:p>
      </dgm:t>
    </dgm:pt>
    <dgm:pt modelId="{A4BB5AE7-80DA-4C35-8C95-B4905C9145A9}" type="parTrans" cxnId="{5238B235-41FF-4E35-8883-461F81477769}">
      <dgm:prSet/>
      <dgm:spPr/>
      <dgm:t>
        <a:bodyPr/>
        <a:lstStyle/>
        <a:p>
          <a:endParaRPr lang="en-US"/>
        </a:p>
      </dgm:t>
    </dgm:pt>
    <dgm:pt modelId="{15506E19-114A-4195-B88B-CFCD479300BC}" type="sibTrans" cxnId="{5238B235-41FF-4E35-8883-461F81477769}">
      <dgm:prSet/>
      <dgm:spPr/>
      <dgm:t>
        <a:bodyPr/>
        <a:lstStyle/>
        <a:p>
          <a:endParaRPr lang="en-US"/>
        </a:p>
      </dgm:t>
    </dgm:pt>
    <dgm:pt modelId="{47A46D10-4D52-4BF8-99BE-DA0CFFC9D1E3}">
      <dgm:prSet/>
      <dgm:spPr/>
      <dgm:t>
        <a:bodyPr/>
        <a:lstStyle/>
        <a:p>
          <a:r>
            <a:rPr lang="fr-FR" dirty="0"/>
            <a:t>Le menu est préparé par une </a:t>
          </a:r>
          <a:r>
            <a:rPr lang="fr-FR" dirty="0" smtClean="0"/>
            <a:t>nutritionniste </a:t>
          </a:r>
          <a:r>
            <a:rPr lang="fr-FR" dirty="0"/>
            <a:t>et le traitement diététique prévu répond en quantité et en qualité aux besoins personnels des clients.</a:t>
          </a:r>
          <a:endParaRPr lang="en-US" dirty="0"/>
        </a:p>
      </dgm:t>
    </dgm:pt>
    <dgm:pt modelId="{7F252925-BF30-4C42-9E23-9DACB79F88C2}" type="parTrans" cxnId="{7026A620-0C15-4649-9725-08292B4E4B10}">
      <dgm:prSet/>
      <dgm:spPr/>
      <dgm:t>
        <a:bodyPr/>
        <a:lstStyle/>
        <a:p>
          <a:endParaRPr lang="en-US"/>
        </a:p>
      </dgm:t>
    </dgm:pt>
    <dgm:pt modelId="{D42B0941-B6AC-4877-85A8-88AE38DF88A0}" type="sibTrans" cxnId="{7026A620-0C15-4649-9725-08292B4E4B10}">
      <dgm:prSet/>
      <dgm:spPr/>
      <dgm:t>
        <a:bodyPr/>
        <a:lstStyle/>
        <a:p>
          <a:endParaRPr lang="en-US"/>
        </a:p>
      </dgm:t>
    </dgm:pt>
    <dgm:pt modelId="{79DB4B5C-3ABA-41DF-88F0-D4D830C0AF28}" type="pres">
      <dgm:prSet presAssocID="{369ACF99-B5E0-4625-8439-F7ABA9C0B245}" presName="vert0" presStyleCnt="0">
        <dgm:presLayoutVars>
          <dgm:dir/>
          <dgm:animOne val="branch"/>
          <dgm:animLvl val="lvl"/>
        </dgm:presLayoutVars>
      </dgm:prSet>
      <dgm:spPr/>
      <dgm:t>
        <a:bodyPr/>
        <a:lstStyle/>
        <a:p>
          <a:endParaRPr lang="it-IT"/>
        </a:p>
      </dgm:t>
    </dgm:pt>
    <dgm:pt modelId="{A159E58C-8B3E-452D-BB46-C11DDB085E7F}" type="pres">
      <dgm:prSet presAssocID="{E48E237E-1B21-42C1-BF01-F00FDBBA2321}" presName="thickLine" presStyleLbl="alignNode1" presStyleIdx="0" presStyleCnt="5"/>
      <dgm:spPr/>
    </dgm:pt>
    <dgm:pt modelId="{64B59D43-6505-425E-BD56-305CE8F650C1}" type="pres">
      <dgm:prSet presAssocID="{E48E237E-1B21-42C1-BF01-F00FDBBA2321}" presName="horz1" presStyleCnt="0"/>
      <dgm:spPr/>
    </dgm:pt>
    <dgm:pt modelId="{1D6FFDFE-3654-4A7B-877E-FB7BD96E32D4}" type="pres">
      <dgm:prSet presAssocID="{E48E237E-1B21-42C1-BF01-F00FDBBA2321}" presName="tx1" presStyleLbl="revTx" presStyleIdx="0" presStyleCnt="5"/>
      <dgm:spPr/>
      <dgm:t>
        <a:bodyPr/>
        <a:lstStyle/>
        <a:p>
          <a:endParaRPr lang="it-IT"/>
        </a:p>
      </dgm:t>
    </dgm:pt>
    <dgm:pt modelId="{E93C9099-FD3E-4412-B3E5-AD05635B8592}" type="pres">
      <dgm:prSet presAssocID="{E48E237E-1B21-42C1-BF01-F00FDBBA2321}" presName="vert1" presStyleCnt="0"/>
      <dgm:spPr/>
    </dgm:pt>
    <dgm:pt modelId="{91263128-BC4D-4DA5-8E94-79BA8571AB6F}" type="pres">
      <dgm:prSet presAssocID="{DB0C07F9-10F4-4306-8CD5-7FC3C268F253}" presName="thickLine" presStyleLbl="alignNode1" presStyleIdx="1" presStyleCnt="5"/>
      <dgm:spPr/>
    </dgm:pt>
    <dgm:pt modelId="{B2C6DF58-6007-4D61-AE09-ED4AD1FCCA28}" type="pres">
      <dgm:prSet presAssocID="{DB0C07F9-10F4-4306-8CD5-7FC3C268F253}" presName="horz1" presStyleCnt="0"/>
      <dgm:spPr/>
    </dgm:pt>
    <dgm:pt modelId="{8B154355-A37E-41E5-85C7-2328A04910E8}" type="pres">
      <dgm:prSet presAssocID="{DB0C07F9-10F4-4306-8CD5-7FC3C268F253}" presName="tx1" presStyleLbl="revTx" presStyleIdx="1" presStyleCnt="5"/>
      <dgm:spPr/>
      <dgm:t>
        <a:bodyPr/>
        <a:lstStyle/>
        <a:p>
          <a:endParaRPr lang="it-IT"/>
        </a:p>
      </dgm:t>
    </dgm:pt>
    <dgm:pt modelId="{C0438088-DACD-483F-A5A1-E0C8C60A555C}" type="pres">
      <dgm:prSet presAssocID="{DB0C07F9-10F4-4306-8CD5-7FC3C268F253}" presName="vert1" presStyleCnt="0"/>
      <dgm:spPr/>
    </dgm:pt>
    <dgm:pt modelId="{D0246F1D-0B9D-4FD5-803C-8E5F86CC9E3D}" type="pres">
      <dgm:prSet presAssocID="{D88B9796-20E5-4D1C-A43A-2D10D2732BE6}" presName="thickLine" presStyleLbl="alignNode1" presStyleIdx="2" presStyleCnt="5"/>
      <dgm:spPr/>
    </dgm:pt>
    <dgm:pt modelId="{CDB67E38-56CA-4C31-8C03-290E78034EE1}" type="pres">
      <dgm:prSet presAssocID="{D88B9796-20E5-4D1C-A43A-2D10D2732BE6}" presName="horz1" presStyleCnt="0"/>
      <dgm:spPr/>
    </dgm:pt>
    <dgm:pt modelId="{248C97FF-D750-42EF-865B-B62907C335FA}" type="pres">
      <dgm:prSet presAssocID="{D88B9796-20E5-4D1C-A43A-2D10D2732BE6}" presName="tx1" presStyleLbl="revTx" presStyleIdx="2" presStyleCnt="5"/>
      <dgm:spPr/>
      <dgm:t>
        <a:bodyPr/>
        <a:lstStyle/>
        <a:p>
          <a:endParaRPr lang="it-IT"/>
        </a:p>
      </dgm:t>
    </dgm:pt>
    <dgm:pt modelId="{A05B7537-5FC8-47EB-B514-C0B447B3944F}" type="pres">
      <dgm:prSet presAssocID="{D88B9796-20E5-4D1C-A43A-2D10D2732BE6}" presName="vert1" presStyleCnt="0"/>
      <dgm:spPr/>
    </dgm:pt>
    <dgm:pt modelId="{FB5A159B-D462-42ED-A7CF-F9E88C00C776}" type="pres">
      <dgm:prSet presAssocID="{9458D82E-ABD6-494F-BFBA-9E173A8E1AA7}" presName="thickLine" presStyleLbl="alignNode1" presStyleIdx="3" presStyleCnt="5"/>
      <dgm:spPr/>
    </dgm:pt>
    <dgm:pt modelId="{62923541-8DAA-45E4-8D66-5E28BDF47467}" type="pres">
      <dgm:prSet presAssocID="{9458D82E-ABD6-494F-BFBA-9E173A8E1AA7}" presName="horz1" presStyleCnt="0"/>
      <dgm:spPr/>
    </dgm:pt>
    <dgm:pt modelId="{0B42DF8E-E245-445A-B8D1-3B65D863F6B2}" type="pres">
      <dgm:prSet presAssocID="{9458D82E-ABD6-494F-BFBA-9E173A8E1AA7}" presName="tx1" presStyleLbl="revTx" presStyleIdx="3" presStyleCnt="5"/>
      <dgm:spPr/>
      <dgm:t>
        <a:bodyPr/>
        <a:lstStyle/>
        <a:p>
          <a:endParaRPr lang="it-IT"/>
        </a:p>
      </dgm:t>
    </dgm:pt>
    <dgm:pt modelId="{9DDA996C-BA54-4A88-AA35-CC77F6A1B8F8}" type="pres">
      <dgm:prSet presAssocID="{9458D82E-ABD6-494F-BFBA-9E173A8E1AA7}" presName="vert1" presStyleCnt="0"/>
      <dgm:spPr/>
    </dgm:pt>
    <dgm:pt modelId="{2A5B8D20-1F1A-43F7-844A-B36F33330F57}" type="pres">
      <dgm:prSet presAssocID="{47A46D10-4D52-4BF8-99BE-DA0CFFC9D1E3}" presName="thickLine" presStyleLbl="alignNode1" presStyleIdx="4" presStyleCnt="5"/>
      <dgm:spPr/>
    </dgm:pt>
    <dgm:pt modelId="{8D332103-42E4-4468-85E3-BB8760B78C45}" type="pres">
      <dgm:prSet presAssocID="{47A46D10-4D52-4BF8-99BE-DA0CFFC9D1E3}" presName="horz1" presStyleCnt="0"/>
      <dgm:spPr/>
    </dgm:pt>
    <dgm:pt modelId="{B275DFD8-B674-494B-B981-32D5F6A67193}" type="pres">
      <dgm:prSet presAssocID="{47A46D10-4D52-4BF8-99BE-DA0CFFC9D1E3}" presName="tx1" presStyleLbl="revTx" presStyleIdx="4" presStyleCnt="5"/>
      <dgm:spPr/>
      <dgm:t>
        <a:bodyPr/>
        <a:lstStyle/>
        <a:p>
          <a:endParaRPr lang="it-IT"/>
        </a:p>
      </dgm:t>
    </dgm:pt>
    <dgm:pt modelId="{54411B0A-0D3E-4968-98D5-A8DE7074F2B9}" type="pres">
      <dgm:prSet presAssocID="{47A46D10-4D52-4BF8-99BE-DA0CFFC9D1E3}" presName="vert1" presStyleCnt="0"/>
      <dgm:spPr/>
    </dgm:pt>
  </dgm:ptLst>
  <dgm:cxnLst>
    <dgm:cxn modelId="{D8F21773-BC3F-4828-A8A8-EC08D6BC9C8D}" srcId="{369ACF99-B5E0-4625-8439-F7ABA9C0B245}" destId="{E48E237E-1B21-42C1-BF01-F00FDBBA2321}" srcOrd="0" destOrd="0" parTransId="{709B8FEB-E40E-4669-8685-9AD6AF462BFC}" sibTransId="{C9DF2B7A-18AC-4D78-A158-EE126D41F848}"/>
    <dgm:cxn modelId="{0B970207-7C55-497B-8FD0-81859BC9D4C8}" type="presOf" srcId="{E48E237E-1B21-42C1-BF01-F00FDBBA2321}" destId="{1D6FFDFE-3654-4A7B-877E-FB7BD96E32D4}" srcOrd="0" destOrd="0" presId="urn:microsoft.com/office/officeart/2008/layout/LinedList"/>
    <dgm:cxn modelId="{1214F38B-FD11-48B2-87CF-3FE0C97B9D92}" type="presOf" srcId="{9458D82E-ABD6-494F-BFBA-9E173A8E1AA7}" destId="{0B42DF8E-E245-445A-B8D1-3B65D863F6B2}" srcOrd="0" destOrd="0" presId="urn:microsoft.com/office/officeart/2008/layout/LinedList"/>
    <dgm:cxn modelId="{B50CCFFE-FCF6-4B47-9FD1-9B0CB24A643B}" type="presOf" srcId="{369ACF99-B5E0-4625-8439-F7ABA9C0B245}" destId="{79DB4B5C-3ABA-41DF-88F0-D4D830C0AF28}" srcOrd="0" destOrd="0" presId="urn:microsoft.com/office/officeart/2008/layout/LinedList"/>
    <dgm:cxn modelId="{38E5C432-EF5E-4105-914B-852C5B0FE810}" type="presOf" srcId="{D88B9796-20E5-4D1C-A43A-2D10D2732BE6}" destId="{248C97FF-D750-42EF-865B-B62907C335FA}" srcOrd="0" destOrd="0" presId="urn:microsoft.com/office/officeart/2008/layout/LinedList"/>
    <dgm:cxn modelId="{5238B235-41FF-4E35-8883-461F81477769}" srcId="{369ACF99-B5E0-4625-8439-F7ABA9C0B245}" destId="{9458D82E-ABD6-494F-BFBA-9E173A8E1AA7}" srcOrd="3" destOrd="0" parTransId="{A4BB5AE7-80DA-4C35-8C95-B4905C9145A9}" sibTransId="{15506E19-114A-4195-B88B-CFCD479300BC}"/>
    <dgm:cxn modelId="{0E23C3FF-04CD-4049-95BC-032BECC012A2}" srcId="{369ACF99-B5E0-4625-8439-F7ABA9C0B245}" destId="{DB0C07F9-10F4-4306-8CD5-7FC3C268F253}" srcOrd="1" destOrd="0" parTransId="{7282914D-EED8-4484-AE78-448E42369D55}" sibTransId="{757A1D99-7DCF-4258-8330-1FD195F26832}"/>
    <dgm:cxn modelId="{FD8AD073-2F23-466F-88F6-2C39018E79D1}" type="presOf" srcId="{47A46D10-4D52-4BF8-99BE-DA0CFFC9D1E3}" destId="{B275DFD8-B674-494B-B981-32D5F6A67193}" srcOrd="0" destOrd="0" presId="urn:microsoft.com/office/officeart/2008/layout/LinedList"/>
    <dgm:cxn modelId="{FE05B8AA-4A5D-4232-9393-702472E8D4C7}" srcId="{369ACF99-B5E0-4625-8439-F7ABA9C0B245}" destId="{D88B9796-20E5-4D1C-A43A-2D10D2732BE6}" srcOrd="2" destOrd="0" parTransId="{92940F1B-3EE9-490C-8DD7-AD50E96B8504}" sibTransId="{9D1CB173-8DE0-44DA-8C04-9D0213422A74}"/>
    <dgm:cxn modelId="{CF143BF4-1DBD-4FFC-9BE9-A138D114B5BA}" type="presOf" srcId="{DB0C07F9-10F4-4306-8CD5-7FC3C268F253}" destId="{8B154355-A37E-41E5-85C7-2328A04910E8}" srcOrd="0" destOrd="0" presId="urn:microsoft.com/office/officeart/2008/layout/LinedList"/>
    <dgm:cxn modelId="{7026A620-0C15-4649-9725-08292B4E4B10}" srcId="{369ACF99-B5E0-4625-8439-F7ABA9C0B245}" destId="{47A46D10-4D52-4BF8-99BE-DA0CFFC9D1E3}" srcOrd="4" destOrd="0" parTransId="{7F252925-BF30-4C42-9E23-9DACB79F88C2}" sibTransId="{D42B0941-B6AC-4877-85A8-88AE38DF88A0}"/>
    <dgm:cxn modelId="{49D89E90-C3AD-4015-868F-29049590EE12}" type="presParOf" srcId="{79DB4B5C-3ABA-41DF-88F0-D4D830C0AF28}" destId="{A159E58C-8B3E-452D-BB46-C11DDB085E7F}" srcOrd="0" destOrd="0" presId="urn:microsoft.com/office/officeart/2008/layout/LinedList"/>
    <dgm:cxn modelId="{6DD803AE-1B48-4E10-877C-940244BA0B17}" type="presParOf" srcId="{79DB4B5C-3ABA-41DF-88F0-D4D830C0AF28}" destId="{64B59D43-6505-425E-BD56-305CE8F650C1}" srcOrd="1" destOrd="0" presId="urn:microsoft.com/office/officeart/2008/layout/LinedList"/>
    <dgm:cxn modelId="{B9A1B737-A638-4348-86F0-78DF8046221E}" type="presParOf" srcId="{64B59D43-6505-425E-BD56-305CE8F650C1}" destId="{1D6FFDFE-3654-4A7B-877E-FB7BD96E32D4}" srcOrd="0" destOrd="0" presId="urn:microsoft.com/office/officeart/2008/layout/LinedList"/>
    <dgm:cxn modelId="{2C13FB8D-62EA-40FC-B80E-64A7B942950A}" type="presParOf" srcId="{64B59D43-6505-425E-BD56-305CE8F650C1}" destId="{E93C9099-FD3E-4412-B3E5-AD05635B8592}" srcOrd="1" destOrd="0" presId="urn:microsoft.com/office/officeart/2008/layout/LinedList"/>
    <dgm:cxn modelId="{52CED129-9375-4CCA-9741-22F592C29263}" type="presParOf" srcId="{79DB4B5C-3ABA-41DF-88F0-D4D830C0AF28}" destId="{91263128-BC4D-4DA5-8E94-79BA8571AB6F}" srcOrd="2" destOrd="0" presId="urn:microsoft.com/office/officeart/2008/layout/LinedList"/>
    <dgm:cxn modelId="{15777B31-5E57-44E8-94B5-C8A2EC71B553}" type="presParOf" srcId="{79DB4B5C-3ABA-41DF-88F0-D4D830C0AF28}" destId="{B2C6DF58-6007-4D61-AE09-ED4AD1FCCA28}" srcOrd="3" destOrd="0" presId="urn:microsoft.com/office/officeart/2008/layout/LinedList"/>
    <dgm:cxn modelId="{EA7292D6-9C13-430E-B372-CDD727F7B29F}" type="presParOf" srcId="{B2C6DF58-6007-4D61-AE09-ED4AD1FCCA28}" destId="{8B154355-A37E-41E5-85C7-2328A04910E8}" srcOrd="0" destOrd="0" presId="urn:microsoft.com/office/officeart/2008/layout/LinedList"/>
    <dgm:cxn modelId="{F7A02BDF-368F-4A70-A445-352F6C240C80}" type="presParOf" srcId="{B2C6DF58-6007-4D61-AE09-ED4AD1FCCA28}" destId="{C0438088-DACD-483F-A5A1-E0C8C60A555C}" srcOrd="1" destOrd="0" presId="urn:microsoft.com/office/officeart/2008/layout/LinedList"/>
    <dgm:cxn modelId="{C1DA3E17-77D0-4EBC-983A-E33DD0234C84}" type="presParOf" srcId="{79DB4B5C-3ABA-41DF-88F0-D4D830C0AF28}" destId="{D0246F1D-0B9D-4FD5-803C-8E5F86CC9E3D}" srcOrd="4" destOrd="0" presId="urn:microsoft.com/office/officeart/2008/layout/LinedList"/>
    <dgm:cxn modelId="{04AC6B92-DA64-4375-8C4D-CA84A1302271}" type="presParOf" srcId="{79DB4B5C-3ABA-41DF-88F0-D4D830C0AF28}" destId="{CDB67E38-56CA-4C31-8C03-290E78034EE1}" srcOrd="5" destOrd="0" presId="urn:microsoft.com/office/officeart/2008/layout/LinedList"/>
    <dgm:cxn modelId="{555E230E-BBD9-4A15-95C9-877EA08989B9}" type="presParOf" srcId="{CDB67E38-56CA-4C31-8C03-290E78034EE1}" destId="{248C97FF-D750-42EF-865B-B62907C335FA}" srcOrd="0" destOrd="0" presId="urn:microsoft.com/office/officeart/2008/layout/LinedList"/>
    <dgm:cxn modelId="{F9A61AAD-EDD8-4B99-9C62-1BE82CC65914}" type="presParOf" srcId="{CDB67E38-56CA-4C31-8C03-290E78034EE1}" destId="{A05B7537-5FC8-47EB-B514-C0B447B3944F}" srcOrd="1" destOrd="0" presId="urn:microsoft.com/office/officeart/2008/layout/LinedList"/>
    <dgm:cxn modelId="{9BE44EE2-8F71-44A2-BBB1-E5833F3DACD4}" type="presParOf" srcId="{79DB4B5C-3ABA-41DF-88F0-D4D830C0AF28}" destId="{FB5A159B-D462-42ED-A7CF-F9E88C00C776}" srcOrd="6" destOrd="0" presId="urn:microsoft.com/office/officeart/2008/layout/LinedList"/>
    <dgm:cxn modelId="{3E36CF62-336C-4939-8C4E-2202405EFE64}" type="presParOf" srcId="{79DB4B5C-3ABA-41DF-88F0-D4D830C0AF28}" destId="{62923541-8DAA-45E4-8D66-5E28BDF47467}" srcOrd="7" destOrd="0" presId="urn:microsoft.com/office/officeart/2008/layout/LinedList"/>
    <dgm:cxn modelId="{D564DA84-2E33-4490-9C8D-FF8A819AC166}" type="presParOf" srcId="{62923541-8DAA-45E4-8D66-5E28BDF47467}" destId="{0B42DF8E-E245-445A-B8D1-3B65D863F6B2}" srcOrd="0" destOrd="0" presId="urn:microsoft.com/office/officeart/2008/layout/LinedList"/>
    <dgm:cxn modelId="{01A46984-AEC8-4FB3-8A79-15B75A72E0A3}" type="presParOf" srcId="{62923541-8DAA-45E4-8D66-5E28BDF47467}" destId="{9DDA996C-BA54-4A88-AA35-CC77F6A1B8F8}" srcOrd="1" destOrd="0" presId="urn:microsoft.com/office/officeart/2008/layout/LinedList"/>
    <dgm:cxn modelId="{CAD49BB9-0978-43BB-BCEB-7E75443A2FD6}" type="presParOf" srcId="{79DB4B5C-3ABA-41DF-88F0-D4D830C0AF28}" destId="{2A5B8D20-1F1A-43F7-844A-B36F33330F57}" srcOrd="8" destOrd="0" presId="urn:microsoft.com/office/officeart/2008/layout/LinedList"/>
    <dgm:cxn modelId="{1245B20D-7650-4FD6-8C7E-6DCE520C1F68}" type="presParOf" srcId="{79DB4B5C-3ABA-41DF-88F0-D4D830C0AF28}" destId="{8D332103-42E4-4468-85E3-BB8760B78C45}" srcOrd="9" destOrd="0" presId="urn:microsoft.com/office/officeart/2008/layout/LinedList"/>
    <dgm:cxn modelId="{477CDA89-39CF-478C-B194-BBF8EEA2F1F1}" type="presParOf" srcId="{8D332103-42E4-4468-85E3-BB8760B78C45}" destId="{B275DFD8-B674-494B-B981-32D5F6A67193}" srcOrd="0" destOrd="0" presId="urn:microsoft.com/office/officeart/2008/layout/LinedList"/>
    <dgm:cxn modelId="{ED95D192-D83A-47B5-B505-C5E8A12ADEB5}" type="presParOf" srcId="{8D332103-42E4-4468-85E3-BB8760B78C45}" destId="{54411B0A-0D3E-4968-98D5-A8DE7074F2B9}" srcOrd="1" destOrd="0" presId="urn:microsoft.com/office/officeart/2008/layout/LinedList"/>
  </dgm:cxnLst>
  <dgm:bg>
    <a:solidFill>
      <a:schemeClr val="accent6">
        <a:lumMod val="60000"/>
        <a:lumOff val="4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0FD74DC-F6CD-45A9-B0D5-15D966783988}"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259AD5E1-AD3E-4B45-A863-F470D1D244E6}">
      <dgm:prSet/>
      <dgm:spPr>
        <a:solidFill>
          <a:schemeClr val="accent6">
            <a:lumMod val="60000"/>
            <a:lumOff val="40000"/>
          </a:schemeClr>
        </a:solidFill>
      </dgm:spPr>
      <dgm:t>
        <a:bodyPr/>
        <a:lstStyle/>
        <a:p>
          <a:r>
            <a:rPr lang="fr-FR" dirty="0"/>
            <a:t>Tout le personnel travaillant dans l'établissement doit posséder la formation et les compétences requises par le profil professionnel de l'emploi.</a:t>
          </a:r>
          <a:endParaRPr lang="en-US" dirty="0"/>
        </a:p>
      </dgm:t>
    </dgm:pt>
    <dgm:pt modelId="{58014947-E910-49BF-B43D-8AE83AFEA07E}" type="parTrans" cxnId="{40600C19-A155-4FCA-8657-128F64CEFC53}">
      <dgm:prSet/>
      <dgm:spPr/>
      <dgm:t>
        <a:bodyPr/>
        <a:lstStyle/>
        <a:p>
          <a:endParaRPr lang="en-US"/>
        </a:p>
      </dgm:t>
    </dgm:pt>
    <dgm:pt modelId="{B0379FFB-30C4-47D5-9B2B-4207C3045986}" type="sibTrans" cxnId="{40600C19-A155-4FCA-8657-128F64CEFC53}">
      <dgm:prSet/>
      <dgm:spPr/>
      <dgm:t>
        <a:bodyPr/>
        <a:lstStyle/>
        <a:p>
          <a:endParaRPr lang="en-US"/>
        </a:p>
      </dgm:t>
    </dgm:pt>
    <dgm:pt modelId="{60A86B05-060B-4E2D-8254-433DE209E6C4}">
      <dgm:prSet/>
      <dgm:spPr/>
      <dgm:t>
        <a:bodyPr/>
        <a:lstStyle/>
        <a:p>
          <a:r>
            <a:rPr lang="fr-FR" dirty="0"/>
            <a:t>Des stages de formation et des moments d'échange "avec" et "entre" le personnel seront organisés périodiquement dans la structure dans le but d'améliorer constamment la qualité des services et activités proposés.</a:t>
          </a:r>
          <a:endParaRPr lang="en-US" dirty="0"/>
        </a:p>
      </dgm:t>
    </dgm:pt>
    <dgm:pt modelId="{6D132651-6BEC-4F9A-9276-CA23327FAFAD}" type="parTrans" cxnId="{0CE5EF2D-85DE-4306-909C-053B3BB2DC6C}">
      <dgm:prSet/>
      <dgm:spPr/>
      <dgm:t>
        <a:bodyPr/>
        <a:lstStyle/>
        <a:p>
          <a:endParaRPr lang="en-US"/>
        </a:p>
      </dgm:t>
    </dgm:pt>
    <dgm:pt modelId="{B453F502-12D8-4C30-98E3-A736C2F41C08}" type="sibTrans" cxnId="{0CE5EF2D-85DE-4306-909C-053B3BB2DC6C}">
      <dgm:prSet/>
      <dgm:spPr/>
      <dgm:t>
        <a:bodyPr/>
        <a:lstStyle/>
        <a:p>
          <a:endParaRPr lang="en-US"/>
        </a:p>
      </dgm:t>
    </dgm:pt>
    <dgm:pt modelId="{E6B43163-DABE-490C-82CB-E2FA5E142440}">
      <dgm:prSet/>
      <dgm:spPr/>
      <dgm:t>
        <a:bodyPr/>
        <a:lstStyle/>
        <a:p>
          <a:r>
            <a:rPr lang="fr-FR" dirty="0"/>
            <a:t>La Société, pour atteindre les buts d'utilité sociale établis par le </a:t>
          </a:r>
          <a:r>
            <a:rPr lang="fr-FR"/>
            <a:t>Statut </a:t>
          </a:r>
          <a:r>
            <a:rPr lang="fr-FR" smtClean="0"/>
            <a:t>et </a:t>
          </a:r>
          <a:r>
            <a:rPr lang="fr-FR"/>
            <a:t>l'absence de profit de sa nature juridique, peut recourir à la collaboration de personnel bénévole.</a:t>
          </a:r>
          <a:endParaRPr lang="en-US" dirty="0"/>
        </a:p>
      </dgm:t>
    </dgm:pt>
    <dgm:pt modelId="{401DC537-D16A-43BC-B14F-AC82BE31225C}" type="parTrans" cxnId="{1D0AF8E8-3687-4710-A0E9-AA3A7EC3EBD7}">
      <dgm:prSet/>
      <dgm:spPr/>
      <dgm:t>
        <a:bodyPr/>
        <a:lstStyle/>
        <a:p>
          <a:endParaRPr lang="en-US"/>
        </a:p>
      </dgm:t>
    </dgm:pt>
    <dgm:pt modelId="{191E7920-2566-4B4E-B759-439E4D0DECD2}" type="sibTrans" cxnId="{1D0AF8E8-3687-4710-A0E9-AA3A7EC3EBD7}">
      <dgm:prSet/>
      <dgm:spPr/>
      <dgm:t>
        <a:bodyPr/>
        <a:lstStyle/>
        <a:p>
          <a:endParaRPr lang="en-US"/>
        </a:p>
      </dgm:t>
    </dgm:pt>
    <dgm:pt modelId="{21B5D1A3-1B6C-46D0-B6DB-2616EC70B528}" type="pres">
      <dgm:prSet presAssocID="{E0FD74DC-F6CD-45A9-B0D5-15D966783988}" presName="vert0" presStyleCnt="0">
        <dgm:presLayoutVars>
          <dgm:dir/>
          <dgm:animOne val="branch"/>
          <dgm:animLvl val="lvl"/>
        </dgm:presLayoutVars>
      </dgm:prSet>
      <dgm:spPr/>
      <dgm:t>
        <a:bodyPr/>
        <a:lstStyle/>
        <a:p>
          <a:endParaRPr lang="it-IT"/>
        </a:p>
      </dgm:t>
    </dgm:pt>
    <dgm:pt modelId="{BE10857E-1140-407F-93AB-7D2418C2FB3A}" type="pres">
      <dgm:prSet presAssocID="{259AD5E1-AD3E-4B45-A863-F470D1D244E6}" presName="thickLine" presStyleLbl="alignNode1" presStyleIdx="0" presStyleCnt="3"/>
      <dgm:spPr/>
    </dgm:pt>
    <dgm:pt modelId="{7A57BCC4-1EE0-40E2-BFAD-01B11F59FB71}" type="pres">
      <dgm:prSet presAssocID="{259AD5E1-AD3E-4B45-A863-F470D1D244E6}" presName="horz1" presStyleCnt="0"/>
      <dgm:spPr/>
    </dgm:pt>
    <dgm:pt modelId="{56D7A439-75FA-4B3A-A36C-70F023EA5DB2}" type="pres">
      <dgm:prSet presAssocID="{259AD5E1-AD3E-4B45-A863-F470D1D244E6}" presName="tx1" presStyleLbl="revTx" presStyleIdx="0" presStyleCnt="3"/>
      <dgm:spPr/>
      <dgm:t>
        <a:bodyPr/>
        <a:lstStyle/>
        <a:p>
          <a:endParaRPr lang="it-IT"/>
        </a:p>
      </dgm:t>
    </dgm:pt>
    <dgm:pt modelId="{4BAD28AC-1587-491F-AA6C-7A8C5B8D2C60}" type="pres">
      <dgm:prSet presAssocID="{259AD5E1-AD3E-4B45-A863-F470D1D244E6}" presName="vert1" presStyleCnt="0"/>
      <dgm:spPr/>
    </dgm:pt>
    <dgm:pt modelId="{16E70820-C63C-4088-A78C-41042671563D}" type="pres">
      <dgm:prSet presAssocID="{60A86B05-060B-4E2D-8254-433DE209E6C4}" presName="thickLine" presStyleLbl="alignNode1" presStyleIdx="1" presStyleCnt="3"/>
      <dgm:spPr/>
    </dgm:pt>
    <dgm:pt modelId="{D8721426-FACA-4196-BBF1-6F86F199A5D5}" type="pres">
      <dgm:prSet presAssocID="{60A86B05-060B-4E2D-8254-433DE209E6C4}" presName="horz1" presStyleCnt="0"/>
      <dgm:spPr/>
    </dgm:pt>
    <dgm:pt modelId="{C80A8D5A-4523-477F-9D89-3BE4D8722EA2}" type="pres">
      <dgm:prSet presAssocID="{60A86B05-060B-4E2D-8254-433DE209E6C4}" presName="tx1" presStyleLbl="revTx" presStyleIdx="1" presStyleCnt="3"/>
      <dgm:spPr/>
      <dgm:t>
        <a:bodyPr/>
        <a:lstStyle/>
        <a:p>
          <a:endParaRPr lang="it-IT"/>
        </a:p>
      </dgm:t>
    </dgm:pt>
    <dgm:pt modelId="{27D86BC3-48A5-4E13-A208-34BDF75C5886}" type="pres">
      <dgm:prSet presAssocID="{60A86B05-060B-4E2D-8254-433DE209E6C4}" presName="vert1" presStyleCnt="0"/>
      <dgm:spPr/>
    </dgm:pt>
    <dgm:pt modelId="{40977AFB-A991-48E7-920A-D4E4C628E612}" type="pres">
      <dgm:prSet presAssocID="{E6B43163-DABE-490C-82CB-E2FA5E142440}" presName="thickLine" presStyleLbl="alignNode1" presStyleIdx="2" presStyleCnt="3"/>
      <dgm:spPr/>
    </dgm:pt>
    <dgm:pt modelId="{54BFAA2C-052E-4210-9E7D-1759559DF78B}" type="pres">
      <dgm:prSet presAssocID="{E6B43163-DABE-490C-82CB-E2FA5E142440}" presName="horz1" presStyleCnt="0"/>
      <dgm:spPr/>
    </dgm:pt>
    <dgm:pt modelId="{ECDEC0CE-680D-44A5-A648-1341A3151558}" type="pres">
      <dgm:prSet presAssocID="{E6B43163-DABE-490C-82CB-E2FA5E142440}" presName="tx1" presStyleLbl="revTx" presStyleIdx="2" presStyleCnt="3"/>
      <dgm:spPr/>
      <dgm:t>
        <a:bodyPr/>
        <a:lstStyle/>
        <a:p>
          <a:endParaRPr lang="it-IT"/>
        </a:p>
      </dgm:t>
    </dgm:pt>
    <dgm:pt modelId="{90199E40-6097-4CB9-9C39-D314AF706790}" type="pres">
      <dgm:prSet presAssocID="{E6B43163-DABE-490C-82CB-E2FA5E142440}" presName="vert1" presStyleCnt="0"/>
      <dgm:spPr/>
    </dgm:pt>
  </dgm:ptLst>
  <dgm:cxnLst>
    <dgm:cxn modelId="{0CE5EF2D-85DE-4306-909C-053B3BB2DC6C}" srcId="{E0FD74DC-F6CD-45A9-B0D5-15D966783988}" destId="{60A86B05-060B-4E2D-8254-433DE209E6C4}" srcOrd="1" destOrd="0" parTransId="{6D132651-6BEC-4F9A-9276-CA23327FAFAD}" sibTransId="{B453F502-12D8-4C30-98E3-A736C2F41C08}"/>
    <dgm:cxn modelId="{40600C19-A155-4FCA-8657-128F64CEFC53}" srcId="{E0FD74DC-F6CD-45A9-B0D5-15D966783988}" destId="{259AD5E1-AD3E-4B45-A863-F470D1D244E6}" srcOrd="0" destOrd="0" parTransId="{58014947-E910-49BF-B43D-8AE83AFEA07E}" sibTransId="{B0379FFB-30C4-47D5-9B2B-4207C3045986}"/>
    <dgm:cxn modelId="{1919B686-8537-4DB4-921C-5E2007D31BFB}" type="presOf" srcId="{E0FD74DC-F6CD-45A9-B0D5-15D966783988}" destId="{21B5D1A3-1B6C-46D0-B6DB-2616EC70B528}" srcOrd="0" destOrd="0" presId="urn:microsoft.com/office/officeart/2008/layout/LinedList"/>
    <dgm:cxn modelId="{1D0AF8E8-3687-4710-A0E9-AA3A7EC3EBD7}" srcId="{E0FD74DC-F6CD-45A9-B0D5-15D966783988}" destId="{E6B43163-DABE-490C-82CB-E2FA5E142440}" srcOrd="2" destOrd="0" parTransId="{401DC537-D16A-43BC-B14F-AC82BE31225C}" sibTransId="{191E7920-2566-4B4E-B759-439E4D0DECD2}"/>
    <dgm:cxn modelId="{498B2BB7-914A-4F62-BD72-5618BDB240F2}" type="presOf" srcId="{E6B43163-DABE-490C-82CB-E2FA5E142440}" destId="{ECDEC0CE-680D-44A5-A648-1341A3151558}" srcOrd="0" destOrd="0" presId="urn:microsoft.com/office/officeart/2008/layout/LinedList"/>
    <dgm:cxn modelId="{C87ED9BB-9110-4DB8-B97D-14A8482F97C4}" type="presOf" srcId="{259AD5E1-AD3E-4B45-A863-F470D1D244E6}" destId="{56D7A439-75FA-4B3A-A36C-70F023EA5DB2}" srcOrd="0" destOrd="0" presId="urn:microsoft.com/office/officeart/2008/layout/LinedList"/>
    <dgm:cxn modelId="{2CB442BF-17A5-4615-AB55-3E83C3062540}" type="presOf" srcId="{60A86B05-060B-4E2D-8254-433DE209E6C4}" destId="{C80A8D5A-4523-477F-9D89-3BE4D8722EA2}" srcOrd="0" destOrd="0" presId="urn:microsoft.com/office/officeart/2008/layout/LinedList"/>
    <dgm:cxn modelId="{EA52B100-EBD7-4A5C-8D07-9956C3CCDC14}" type="presParOf" srcId="{21B5D1A3-1B6C-46D0-B6DB-2616EC70B528}" destId="{BE10857E-1140-407F-93AB-7D2418C2FB3A}" srcOrd="0" destOrd="0" presId="urn:microsoft.com/office/officeart/2008/layout/LinedList"/>
    <dgm:cxn modelId="{54B07E1B-AE09-4CD9-AA9A-861156BACC4B}" type="presParOf" srcId="{21B5D1A3-1B6C-46D0-B6DB-2616EC70B528}" destId="{7A57BCC4-1EE0-40E2-BFAD-01B11F59FB71}" srcOrd="1" destOrd="0" presId="urn:microsoft.com/office/officeart/2008/layout/LinedList"/>
    <dgm:cxn modelId="{9FE05487-EE2A-423F-9D6C-60763927DA55}" type="presParOf" srcId="{7A57BCC4-1EE0-40E2-BFAD-01B11F59FB71}" destId="{56D7A439-75FA-4B3A-A36C-70F023EA5DB2}" srcOrd="0" destOrd="0" presId="urn:microsoft.com/office/officeart/2008/layout/LinedList"/>
    <dgm:cxn modelId="{F760BA1D-0E59-40AE-8328-D429CBB7C56E}" type="presParOf" srcId="{7A57BCC4-1EE0-40E2-BFAD-01B11F59FB71}" destId="{4BAD28AC-1587-491F-AA6C-7A8C5B8D2C60}" srcOrd="1" destOrd="0" presId="urn:microsoft.com/office/officeart/2008/layout/LinedList"/>
    <dgm:cxn modelId="{961A22C9-4FDF-48E5-A24E-0FAD5BCB896A}" type="presParOf" srcId="{21B5D1A3-1B6C-46D0-B6DB-2616EC70B528}" destId="{16E70820-C63C-4088-A78C-41042671563D}" srcOrd="2" destOrd="0" presId="urn:microsoft.com/office/officeart/2008/layout/LinedList"/>
    <dgm:cxn modelId="{A473584B-816C-4E81-84D8-D9AA5187F770}" type="presParOf" srcId="{21B5D1A3-1B6C-46D0-B6DB-2616EC70B528}" destId="{D8721426-FACA-4196-BBF1-6F86F199A5D5}" srcOrd="3" destOrd="0" presId="urn:microsoft.com/office/officeart/2008/layout/LinedList"/>
    <dgm:cxn modelId="{626B083C-A57A-4814-A306-A1C482FE0BD0}" type="presParOf" srcId="{D8721426-FACA-4196-BBF1-6F86F199A5D5}" destId="{C80A8D5A-4523-477F-9D89-3BE4D8722EA2}" srcOrd="0" destOrd="0" presId="urn:microsoft.com/office/officeart/2008/layout/LinedList"/>
    <dgm:cxn modelId="{7B6A4AF1-0227-41D2-97D9-5572827AD2B1}" type="presParOf" srcId="{D8721426-FACA-4196-BBF1-6F86F199A5D5}" destId="{27D86BC3-48A5-4E13-A208-34BDF75C5886}" srcOrd="1" destOrd="0" presId="urn:microsoft.com/office/officeart/2008/layout/LinedList"/>
    <dgm:cxn modelId="{25694534-F346-40F1-BC0D-9E0630FDFBAA}" type="presParOf" srcId="{21B5D1A3-1B6C-46D0-B6DB-2616EC70B528}" destId="{40977AFB-A991-48E7-920A-D4E4C628E612}" srcOrd="4" destOrd="0" presId="urn:microsoft.com/office/officeart/2008/layout/LinedList"/>
    <dgm:cxn modelId="{3A5004C2-ADBB-4B68-846D-1ABEF9D62CA3}" type="presParOf" srcId="{21B5D1A3-1B6C-46D0-B6DB-2616EC70B528}" destId="{54BFAA2C-052E-4210-9E7D-1759559DF78B}" srcOrd="5" destOrd="0" presId="urn:microsoft.com/office/officeart/2008/layout/LinedList"/>
    <dgm:cxn modelId="{395ED2BD-E323-4DF0-A67C-3EFF48031725}" type="presParOf" srcId="{54BFAA2C-052E-4210-9E7D-1759559DF78B}" destId="{ECDEC0CE-680D-44A5-A648-1341A3151558}" srcOrd="0" destOrd="0" presId="urn:microsoft.com/office/officeart/2008/layout/LinedList"/>
    <dgm:cxn modelId="{2BBC4903-20F3-4708-A9AE-43D1251A4B65}" type="presParOf" srcId="{54BFAA2C-052E-4210-9E7D-1759559DF78B}" destId="{90199E40-6097-4CB9-9C39-D314AF706790}" srcOrd="1" destOrd="0" presId="urn:microsoft.com/office/officeart/2008/layout/LinedList"/>
  </dgm:cxnLst>
  <dgm:bg>
    <a:solidFill>
      <a:schemeClr val="accent6">
        <a:lumMod val="60000"/>
        <a:lumOff val="4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929B03-0B19-458C-933F-8B0D125A6773}">
      <dsp:nvSpPr>
        <dsp:cNvPr id="0" name=""/>
        <dsp:cNvSpPr/>
      </dsp:nvSpPr>
      <dsp:spPr>
        <a:xfrm>
          <a:off x="0" y="531"/>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C528F74-CB8C-4BA1-9DD2-FB3FE1B2E82F}">
      <dsp:nvSpPr>
        <dsp:cNvPr id="0" name=""/>
        <dsp:cNvSpPr/>
      </dsp:nvSpPr>
      <dsp:spPr>
        <a:xfrm>
          <a:off x="0" y="531"/>
          <a:ext cx="10515600" cy="4833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fr-FR" sz="2200" kern="1200" dirty="0" smtClean="0"/>
            <a:t>Ateliers </a:t>
          </a:r>
          <a:r>
            <a:rPr lang="fr-FR" sz="2200" kern="1200" dirty="0"/>
            <a:t>d'activités expressives;</a:t>
          </a:r>
          <a:endParaRPr lang="en-US" sz="2200" kern="1200" dirty="0"/>
        </a:p>
      </dsp:txBody>
      <dsp:txXfrm>
        <a:off x="0" y="531"/>
        <a:ext cx="10515600" cy="483363"/>
      </dsp:txXfrm>
    </dsp:sp>
    <dsp:sp modelId="{C9040525-BFA2-42B6-BB49-8DEC0B01BA70}">
      <dsp:nvSpPr>
        <dsp:cNvPr id="0" name=""/>
        <dsp:cNvSpPr/>
      </dsp:nvSpPr>
      <dsp:spPr>
        <a:xfrm>
          <a:off x="0" y="483895"/>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E9F045-D6D3-4CD1-B45A-028E80BC6CD3}">
      <dsp:nvSpPr>
        <dsp:cNvPr id="0" name=""/>
        <dsp:cNvSpPr/>
      </dsp:nvSpPr>
      <dsp:spPr>
        <a:xfrm>
          <a:off x="0" y="483895"/>
          <a:ext cx="10515600" cy="4833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fr-FR" sz="2200" kern="1200" dirty="0" smtClean="0"/>
            <a:t>Musique </a:t>
          </a:r>
          <a:r>
            <a:rPr lang="fr-FR" sz="2200" kern="1200" dirty="0"/>
            <a:t>et chant;</a:t>
          </a:r>
          <a:endParaRPr lang="en-US" sz="2200" kern="1200" dirty="0"/>
        </a:p>
      </dsp:txBody>
      <dsp:txXfrm>
        <a:off x="0" y="483895"/>
        <a:ext cx="10515600" cy="483363"/>
      </dsp:txXfrm>
    </dsp:sp>
    <dsp:sp modelId="{76C71B4C-461E-4DD4-8EB5-1CE100789B8B}">
      <dsp:nvSpPr>
        <dsp:cNvPr id="0" name=""/>
        <dsp:cNvSpPr/>
      </dsp:nvSpPr>
      <dsp:spPr>
        <a:xfrm>
          <a:off x="0" y="967259"/>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2239B6-30EC-4C06-BBEB-5E8293B44940}">
      <dsp:nvSpPr>
        <dsp:cNvPr id="0" name=""/>
        <dsp:cNvSpPr/>
      </dsp:nvSpPr>
      <dsp:spPr>
        <a:xfrm>
          <a:off x="0" y="967259"/>
          <a:ext cx="10515600" cy="4833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fr-FR" sz="2200" kern="1200" dirty="0" smtClean="0"/>
            <a:t>Groupes </a:t>
          </a:r>
          <a:r>
            <a:rPr lang="fr-FR" sz="2200" kern="1200" dirty="0"/>
            <a:t>de lecture et de commentaires de journaux;</a:t>
          </a:r>
          <a:endParaRPr lang="en-US" sz="2200" kern="1200" dirty="0"/>
        </a:p>
      </dsp:txBody>
      <dsp:txXfrm>
        <a:off x="0" y="967259"/>
        <a:ext cx="10515600" cy="483363"/>
      </dsp:txXfrm>
    </dsp:sp>
    <dsp:sp modelId="{B1450840-1F34-45BB-A4C2-0DE09D78ED09}">
      <dsp:nvSpPr>
        <dsp:cNvPr id="0" name=""/>
        <dsp:cNvSpPr/>
      </dsp:nvSpPr>
      <dsp:spPr>
        <a:xfrm>
          <a:off x="0" y="1450623"/>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21BDD18-1B99-4CC1-800A-04637F3D7602}">
      <dsp:nvSpPr>
        <dsp:cNvPr id="0" name=""/>
        <dsp:cNvSpPr/>
      </dsp:nvSpPr>
      <dsp:spPr>
        <a:xfrm>
          <a:off x="0" y="1450623"/>
          <a:ext cx="10515600" cy="4833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fr-FR" sz="2200" kern="1200" dirty="0" smtClean="0"/>
            <a:t>Groupes </a:t>
          </a:r>
          <a:r>
            <a:rPr lang="fr-FR" sz="2200" kern="1200" dirty="0"/>
            <a:t>de dialogue;</a:t>
          </a:r>
          <a:endParaRPr lang="en-US" sz="2200" kern="1200" dirty="0"/>
        </a:p>
      </dsp:txBody>
      <dsp:txXfrm>
        <a:off x="0" y="1450623"/>
        <a:ext cx="10515600" cy="483363"/>
      </dsp:txXfrm>
    </dsp:sp>
    <dsp:sp modelId="{C61C0E43-7419-4B45-B1F4-F90EF9183FAC}">
      <dsp:nvSpPr>
        <dsp:cNvPr id="0" name=""/>
        <dsp:cNvSpPr/>
      </dsp:nvSpPr>
      <dsp:spPr>
        <a:xfrm>
          <a:off x="0" y="1933987"/>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027A333-AA65-4D9D-925E-A08B56ECC8EC}">
      <dsp:nvSpPr>
        <dsp:cNvPr id="0" name=""/>
        <dsp:cNvSpPr/>
      </dsp:nvSpPr>
      <dsp:spPr>
        <a:xfrm>
          <a:off x="0" y="1933987"/>
          <a:ext cx="10515600" cy="4833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fr-FR" sz="2200" kern="1200" dirty="0" smtClean="0"/>
            <a:t>Ateliers </a:t>
          </a:r>
          <a:r>
            <a:rPr lang="fr-FR" sz="2200" kern="1200" dirty="0"/>
            <a:t>sur les histoires de vie;</a:t>
          </a:r>
          <a:endParaRPr lang="en-US" sz="2200" kern="1200" dirty="0"/>
        </a:p>
      </dsp:txBody>
      <dsp:txXfrm>
        <a:off x="0" y="1933987"/>
        <a:ext cx="10515600" cy="483363"/>
      </dsp:txXfrm>
    </dsp:sp>
    <dsp:sp modelId="{6F3EB878-8DA6-4B18-ADAD-E1426A03AD5F}">
      <dsp:nvSpPr>
        <dsp:cNvPr id="0" name=""/>
        <dsp:cNvSpPr/>
      </dsp:nvSpPr>
      <dsp:spPr>
        <a:xfrm>
          <a:off x="0" y="2417350"/>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257C1B5-B8B8-4007-80E8-54D5F7CBC00A}">
      <dsp:nvSpPr>
        <dsp:cNvPr id="0" name=""/>
        <dsp:cNvSpPr/>
      </dsp:nvSpPr>
      <dsp:spPr>
        <a:xfrm>
          <a:off x="0" y="2417350"/>
          <a:ext cx="10515600" cy="4833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fr-FR" sz="2200" kern="1200" dirty="0" smtClean="0"/>
            <a:t>Jeux </a:t>
          </a:r>
          <a:r>
            <a:rPr lang="fr-FR" sz="2200" kern="1200" dirty="0"/>
            <a:t>de société;</a:t>
          </a:r>
          <a:endParaRPr lang="en-US" sz="2200" kern="1200" dirty="0"/>
        </a:p>
      </dsp:txBody>
      <dsp:txXfrm>
        <a:off x="0" y="2417350"/>
        <a:ext cx="10515600" cy="483363"/>
      </dsp:txXfrm>
    </dsp:sp>
    <dsp:sp modelId="{2B7780DA-46F2-40D1-9AF3-4A172AD2BFFB}">
      <dsp:nvSpPr>
        <dsp:cNvPr id="0" name=""/>
        <dsp:cNvSpPr/>
      </dsp:nvSpPr>
      <dsp:spPr>
        <a:xfrm>
          <a:off x="0" y="2900714"/>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F97EB8-6211-4852-B777-2B0869ABBA37}">
      <dsp:nvSpPr>
        <dsp:cNvPr id="0" name=""/>
        <dsp:cNvSpPr/>
      </dsp:nvSpPr>
      <dsp:spPr>
        <a:xfrm>
          <a:off x="0" y="2900714"/>
          <a:ext cx="10515600" cy="4833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fr-FR" sz="2200" kern="1200" dirty="0" smtClean="0"/>
            <a:t>Échanges </a:t>
          </a:r>
          <a:r>
            <a:rPr lang="fr-FR" sz="2200" kern="1200" dirty="0"/>
            <a:t>intergénérationnels;</a:t>
          </a:r>
          <a:endParaRPr lang="en-US" sz="2200" kern="1200" dirty="0"/>
        </a:p>
      </dsp:txBody>
      <dsp:txXfrm>
        <a:off x="0" y="2900714"/>
        <a:ext cx="10515600" cy="483363"/>
      </dsp:txXfrm>
    </dsp:sp>
    <dsp:sp modelId="{63E3F99C-D0CD-4782-9028-C479707C380D}">
      <dsp:nvSpPr>
        <dsp:cNvPr id="0" name=""/>
        <dsp:cNvSpPr/>
      </dsp:nvSpPr>
      <dsp:spPr>
        <a:xfrm>
          <a:off x="0" y="3384078"/>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D0761CC-3AE8-4DCB-BEDD-7C127EC82F99}">
      <dsp:nvSpPr>
        <dsp:cNvPr id="0" name=""/>
        <dsp:cNvSpPr/>
      </dsp:nvSpPr>
      <dsp:spPr>
        <a:xfrm>
          <a:off x="0" y="3384078"/>
          <a:ext cx="10515600" cy="4833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fr-FR" sz="2200" kern="1200" dirty="0" smtClean="0"/>
            <a:t>Conférences</a:t>
          </a:r>
          <a:r>
            <a:rPr lang="fr-FR" sz="2200" kern="1200" dirty="0"/>
            <a:t>, films, diapositives;</a:t>
          </a:r>
          <a:endParaRPr lang="en-US" sz="2200" kern="1200" dirty="0"/>
        </a:p>
      </dsp:txBody>
      <dsp:txXfrm>
        <a:off x="0" y="3384078"/>
        <a:ext cx="10515600" cy="483363"/>
      </dsp:txXfrm>
    </dsp:sp>
    <dsp:sp modelId="{C653B211-B264-4689-8A69-BEC855F3B6BD}">
      <dsp:nvSpPr>
        <dsp:cNvPr id="0" name=""/>
        <dsp:cNvSpPr/>
      </dsp:nvSpPr>
      <dsp:spPr>
        <a:xfrm>
          <a:off x="0" y="3867442"/>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D77282-480F-4D23-83EB-C0C540753012}">
      <dsp:nvSpPr>
        <dsp:cNvPr id="0" name=""/>
        <dsp:cNvSpPr/>
      </dsp:nvSpPr>
      <dsp:spPr>
        <a:xfrm>
          <a:off x="0" y="3867442"/>
          <a:ext cx="10515600" cy="4833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fr-FR" sz="2200" kern="1200" dirty="0" smtClean="0"/>
            <a:t>Activités </a:t>
          </a:r>
          <a:r>
            <a:rPr lang="fr-FR" sz="2200" kern="1200" dirty="0"/>
            <a:t>horticoles.</a:t>
          </a:r>
          <a:endParaRPr lang="en-US" sz="2200" kern="1200" dirty="0"/>
        </a:p>
      </dsp:txBody>
      <dsp:txXfrm>
        <a:off x="0" y="3867442"/>
        <a:ext cx="10515600" cy="48336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59E58C-8B3E-452D-BB46-C11DDB085E7F}">
      <dsp:nvSpPr>
        <dsp:cNvPr id="0" name=""/>
        <dsp:cNvSpPr/>
      </dsp:nvSpPr>
      <dsp:spPr>
        <a:xfrm>
          <a:off x="0" y="531"/>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6FFDFE-3654-4A7B-877E-FB7BD96E32D4}">
      <dsp:nvSpPr>
        <dsp:cNvPr id="0" name=""/>
        <dsp:cNvSpPr/>
      </dsp:nvSpPr>
      <dsp:spPr>
        <a:xfrm>
          <a:off x="0" y="531"/>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fr-FR" sz="1800" kern="1200" dirty="0"/>
            <a:t>La gestion </a:t>
          </a:r>
          <a:r>
            <a:rPr lang="fr-FR" sz="1800" kern="1200" dirty="0" smtClean="0"/>
            <a:t>s'inspire </a:t>
          </a:r>
          <a:r>
            <a:rPr lang="fr-FR" sz="1800" kern="1200" dirty="0"/>
            <a:t>d'une approche pluridisciplinaire. Par conséquent, l'équipe, composée du psychologue, de l'infirmière et du coordinateur OSA, a pour tâche d'identifier les besoins personnels de chaque invité.</a:t>
          </a:r>
          <a:endParaRPr lang="en-US" sz="1800" kern="1200" dirty="0"/>
        </a:p>
      </dsp:txBody>
      <dsp:txXfrm>
        <a:off x="0" y="531"/>
        <a:ext cx="10515600" cy="870055"/>
      </dsp:txXfrm>
    </dsp:sp>
    <dsp:sp modelId="{91263128-BC4D-4DA5-8E94-79BA8571AB6F}">
      <dsp:nvSpPr>
        <dsp:cNvPr id="0" name=""/>
        <dsp:cNvSpPr/>
      </dsp:nvSpPr>
      <dsp:spPr>
        <a:xfrm>
          <a:off x="0" y="870586"/>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B154355-A37E-41E5-85C7-2328A04910E8}">
      <dsp:nvSpPr>
        <dsp:cNvPr id="0" name=""/>
        <dsp:cNvSpPr/>
      </dsp:nvSpPr>
      <dsp:spPr>
        <a:xfrm>
          <a:off x="0" y="870586"/>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fr-FR" sz="1800" kern="1200"/>
            <a:t>La Communauté profite de la présence d'opérateurs qui garantissent la réalisation d'activités d'animation et d'ergothérapie afin de contribuer au bien-être psycho-physique de l'invité.</a:t>
          </a:r>
          <a:endParaRPr lang="en-US" sz="1800" kern="1200"/>
        </a:p>
      </dsp:txBody>
      <dsp:txXfrm>
        <a:off x="0" y="870586"/>
        <a:ext cx="10515600" cy="870055"/>
      </dsp:txXfrm>
    </dsp:sp>
    <dsp:sp modelId="{D0246F1D-0B9D-4FD5-803C-8E5F86CC9E3D}">
      <dsp:nvSpPr>
        <dsp:cNvPr id="0" name=""/>
        <dsp:cNvSpPr/>
      </dsp:nvSpPr>
      <dsp:spPr>
        <a:xfrm>
          <a:off x="0" y="1740641"/>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8C97FF-D750-42EF-865B-B62907C335FA}">
      <dsp:nvSpPr>
        <dsp:cNvPr id="0" name=""/>
        <dsp:cNvSpPr/>
      </dsp:nvSpPr>
      <dsp:spPr>
        <a:xfrm>
          <a:off x="0" y="1740641"/>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fr-FR" sz="1800" kern="1200"/>
            <a:t>Le service de cantine comprend le petit-déjeuner, le déjeuner et le dîner.</a:t>
          </a:r>
          <a:endParaRPr lang="en-US" sz="1800" kern="1200"/>
        </a:p>
      </dsp:txBody>
      <dsp:txXfrm>
        <a:off x="0" y="1740641"/>
        <a:ext cx="10515600" cy="870055"/>
      </dsp:txXfrm>
    </dsp:sp>
    <dsp:sp modelId="{FB5A159B-D462-42ED-A7CF-F9E88C00C776}">
      <dsp:nvSpPr>
        <dsp:cNvPr id="0" name=""/>
        <dsp:cNvSpPr/>
      </dsp:nvSpPr>
      <dsp:spPr>
        <a:xfrm>
          <a:off x="0" y="2610696"/>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B42DF8E-E245-445A-B8D1-3B65D863F6B2}">
      <dsp:nvSpPr>
        <dsp:cNvPr id="0" name=""/>
        <dsp:cNvSpPr/>
      </dsp:nvSpPr>
      <dsp:spPr>
        <a:xfrm>
          <a:off x="0" y="2610696"/>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fr-FR" sz="1800" kern="1200"/>
            <a:t>Les repas sont préparés avec des aliments frais et dans le respect absolu des normes sanitaires et d'hygiène.</a:t>
          </a:r>
          <a:endParaRPr lang="en-US" sz="1800" kern="1200"/>
        </a:p>
      </dsp:txBody>
      <dsp:txXfrm>
        <a:off x="0" y="2610696"/>
        <a:ext cx="10515600" cy="870055"/>
      </dsp:txXfrm>
    </dsp:sp>
    <dsp:sp modelId="{2A5B8D20-1F1A-43F7-844A-B36F33330F57}">
      <dsp:nvSpPr>
        <dsp:cNvPr id="0" name=""/>
        <dsp:cNvSpPr/>
      </dsp:nvSpPr>
      <dsp:spPr>
        <a:xfrm>
          <a:off x="0" y="3480751"/>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75DFD8-B674-494B-B981-32D5F6A67193}">
      <dsp:nvSpPr>
        <dsp:cNvPr id="0" name=""/>
        <dsp:cNvSpPr/>
      </dsp:nvSpPr>
      <dsp:spPr>
        <a:xfrm>
          <a:off x="0" y="3480751"/>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fr-FR" sz="1800" kern="1200" dirty="0"/>
            <a:t>Le menu est préparé par une </a:t>
          </a:r>
          <a:r>
            <a:rPr lang="fr-FR" sz="1800" kern="1200" dirty="0" smtClean="0"/>
            <a:t>nutritionniste </a:t>
          </a:r>
          <a:r>
            <a:rPr lang="fr-FR" sz="1800" kern="1200" dirty="0"/>
            <a:t>et le traitement diététique prévu répond en quantité et en qualité aux besoins personnels des clients.</a:t>
          </a:r>
          <a:endParaRPr lang="en-US" sz="1800" kern="1200" dirty="0"/>
        </a:p>
      </dsp:txBody>
      <dsp:txXfrm>
        <a:off x="0" y="3480751"/>
        <a:ext cx="10515600" cy="87005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10857E-1140-407F-93AB-7D2418C2FB3A}">
      <dsp:nvSpPr>
        <dsp:cNvPr id="0" name=""/>
        <dsp:cNvSpPr/>
      </dsp:nvSpPr>
      <dsp:spPr>
        <a:xfrm>
          <a:off x="0" y="2124"/>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6D7A439-75FA-4B3A-A36C-70F023EA5DB2}">
      <dsp:nvSpPr>
        <dsp:cNvPr id="0" name=""/>
        <dsp:cNvSpPr/>
      </dsp:nvSpPr>
      <dsp:spPr>
        <a:xfrm>
          <a:off x="0" y="2124"/>
          <a:ext cx="10515600" cy="1449029"/>
        </a:xfrm>
        <a:prstGeom prst="rect">
          <a:avLst/>
        </a:prstGeom>
        <a:solidFill>
          <a:schemeClr val="accent6">
            <a:lumMod val="60000"/>
            <a:lumOff val="4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lvl="0" algn="l" defTabSz="1200150">
            <a:lnSpc>
              <a:spcPct val="90000"/>
            </a:lnSpc>
            <a:spcBef>
              <a:spcPct val="0"/>
            </a:spcBef>
            <a:spcAft>
              <a:spcPct val="35000"/>
            </a:spcAft>
          </a:pPr>
          <a:r>
            <a:rPr lang="fr-FR" sz="2700" kern="1200" dirty="0"/>
            <a:t>Tout le personnel travaillant dans l'établissement doit posséder la formation et les compétences requises par le profil professionnel de l'emploi.</a:t>
          </a:r>
          <a:endParaRPr lang="en-US" sz="2700" kern="1200" dirty="0"/>
        </a:p>
      </dsp:txBody>
      <dsp:txXfrm>
        <a:off x="0" y="2124"/>
        <a:ext cx="10515600" cy="1449029"/>
      </dsp:txXfrm>
    </dsp:sp>
    <dsp:sp modelId="{16E70820-C63C-4088-A78C-41042671563D}">
      <dsp:nvSpPr>
        <dsp:cNvPr id="0" name=""/>
        <dsp:cNvSpPr/>
      </dsp:nvSpPr>
      <dsp:spPr>
        <a:xfrm>
          <a:off x="0" y="1451154"/>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0A8D5A-4523-477F-9D89-3BE4D8722EA2}">
      <dsp:nvSpPr>
        <dsp:cNvPr id="0" name=""/>
        <dsp:cNvSpPr/>
      </dsp:nvSpPr>
      <dsp:spPr>
        <a:xfrm>
          <a:off x="0" y="1451154"/>
          <a:ext cx="10515600" cy="14490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lvl="0" algn="l" defTabSz="1200150">
            <a:lnSpc>
              <a:spcPct val="90000"/>
            </a:lnSpc>
            <a:spcBef>
              <a:spcPct val="0"/>
            </a:spcBef>
            <a:spcAft>
              <a:spcPct val="35000"/>
            </a:spcAft>
          </a:pPr>
          <a:r>
            <a:rPr lang="fr-FR" sz="2700" kern="1200" dirty="0"/>
            <a:t>Des stages de formation et des moments d'échange "avec" et "entre" le personnel seront organisés périodiquement dans la structure dans le but d'améliorer constamment la qualité des services et activités proposés.</a:t>
          </a:r>
          <a:endParaRPr lang="en-US" sz="2700" kern="1200" dirty="0"/>
        </a:p>
      </dsp:txBody>
      <dsp:txXfrm>
        <a:off x="0" y="1451154"/>
        <a:ext cx="10515600" cy="1449029"/>
      </dsp:txXfrm>
    </dsp:sp>
    <dsp:sp modelId="{40977AFB-A991-48E7-920A-D4E4C628E612}">
      <dsp:nvSpPr>
        <dsp:cNvPr id="0" name=""/>
        <dsp:cNvSpPr/>
      </dsp:nvSpPr>
      <dsp:spPr>
        <a:xfrm>
          <a:off x="0" y="2900183"/>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CDEC0CE-680D-44A5-A648-1341A3151558}">
      <dsp:nvSpPr>
        <dsp:cNvPr id="0" name=""/>
        <dsp:cNvSpPr/>
      </dsp:nvSpPr>
      <dsp:spPr>
        <a:xfrm>
          <a:off x="0" y="2900183"/>
          <a:ext cx="10515600" cy="14490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lvl="0" algn="l" defTabSz="1200150">
            <a:lnSpc>
              <a:spcPct val="90000"/>
            </a:lnSpc>
            <a:spcBef>
              <a:spcPct val="0"/>
            </a:spcBef>
            <a:spcAft>
              <a:spcPct val="35000"/>
            </a:spcAft>
          </a:pPr>
          <a:r>
            <a:rPr lang="fr-FR" sz="2700" kern="1200" dirty="0"/>
            <a:t>La Société, pour atteindre les buts d'utilité sociale établis par le </a:t>
          </a:r>
          <a:r>
            <a:rPr lang="fr-FR" sz="2700" kern="1200"/>
            <a:t>Statut </a:t>
          </a:r>
          <a:r>
            <a:rPr lang="fr-FR" sz="2700" kern="1200" smtClean="0"/>
            <a:t>et </a:t>
          </a:r>
          <a:r>
            <a:rPr lang="fr-FR" sz="2700" kern="1200"/>
            <a:t>l'absence de profit de sa nature juridique, peut recourir à la collaboration de personnel bénévole.</a:t>
          </a:r>
          <a:endParaRPr lang="en-US" sz="2700" kern="1200" dirty="0"/>
        </a:p>
      </dsp:txBody>
      <dsp:txXfrm>
        <a:off x="0" y="2900183"/>
        <a:ext cx="10515600" cy="1449029"/>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C3E95FFB-2696-BCC0-7E7B-7A8856F2B2ED}"/>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xmlns="" id="{C224DABE-0AD4-59AD-EAA0-CE10543139B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xmlns="" id="{48C4FD7B-A5BA-F4D9-5371-7AE618A4DBA3}"/>
              </a:ext>
            </a:extLst>
          </p:cNvPr>
          <p:cNvSpPr>
            <a:spLocks noGrp="1"/>
          </p:cNvSpPr>
          <p:nvPr>
            <p:ph type="dt" sz="half" idx="10"/>
          </p:nvPr>
        </p:nvSpPr>
        <p:spPr/>
        <p:txBody>
          <a:bodyPr/>
          <a:lstStyle/>
          <a:p>
            <a:fld id="{B5898F52-2787-4BA2-BBBC-9395E9F86D50}" type="datetimeFigureOut">
              <a:rPr lang="en-US" smtClean="0"/>
              <a:pPr/>
              <a:t>5/27/2023</a:t>
            </a:fld>
            <a:endParaRPr lang="en-US" dirty="0"/>
          </a:p>
        </p:txBody>
      </p:sp>
      <p:sp>
        <p:nvSpPr>
          <p:cNvPr id="5" name="Segnaposto piè di pagina 4">
            <a:extLst>
              <a:ext uri="{FF2B5EF4-FFF2-40B4-BE49-F238E27FC236}">
                <a16:creationId xmlns:a16="http://schemas.microsoft.com/office/drawing/2014/main" xmlns="" id="{219A017B-E6B2-7CF1-440D-C460B0CA077E}"/>
              </a:ext>
            </a:extLst>
          </p:cNvPr>
          <p:cNvSpPr>
            <a:spLocks noGrp="1"/>
          </p:cNvSpPr>
          <p:nvPr>
            <p:ph type="ftr" sz="quarter" idx="11"/>
          </p:nvPr>
        </p:nvSpPr>
        <p:spPr/>
        <p:txBody>
          <a:bodyPr/>
          <a:lstStyle/>
          <a:p>
            <a:endParaRPr lang="en-US" dirty="0"/>
          </a:p>
        </p:txBody>
      </p:sp>
      <p:sp>
        <p:nvSpPr>
          <p:cNvPr id="6" name="Segnaposto numero diapositiva 5">
            <a:extLst>
              <a:ext uri="{FF2B5EF4-FFF2-40B4-BE49-F238E27FC236}">
                <a16:creationId xmlns:a16="http://schemas.microsoft.com/office/drawing/2014/main" xmlns="" id="{71A40970-871B-9264-2FFB-A362D673E4E6}"/>
              </a:ext>
            </a:extLst>
          </p:cNvPr>
          <p:cNvSpPr>
            <a:spLocks noGrp="1"/>
          </p:cNvSpPr>
          <p:nvPr>
            <p:ph type="sldNum" sz="quarter" idx="12"/>
          </p:nvPr>
        </p:nvSpPr>
        <p:spPr/>
        <p:txBody>
          <a:bodyPr/>
          <a:lstStyle/>
          <a:p>
            <a:fld id="{4C8B8A27-DF03-4546-BA93-21C967D57E5C}" type="slidenum">
              <a:rPr lang="en-US" smtClean="0"/>
              <a:pPr/>
              <a:t>‹N›</a:t>
            </a:fld>
            <a:endParaRPr lang="en-US"/>
          </a:p>
        </p:txBody>
      </p:sp>
    </p:spTree>
    <p:extLst>
      <p:ext uri="{BB962C8B-B14F-4D97-AF65-F5344CB8AC3E}">
        <p14:creationId xmlns:p14="http://schemas.microsoft.com/office/powerpoint/2010/main" val="26822247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10FA841E-9294-628F-B52F-4DD58CFE13AC}"/>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xmlns="" id="{5EFD188A-7880-2237-837B-DA239D510194}"/>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xmlns="" id="{EAD44F87-2F81-85E3-67B3-AAEAA5F19481}"/>
              </a:ext>
            </a:extLst>
          </p:cNvPr>
          <p:cNvSpPr>
            <a:spLocks noGrp="1"/>
          </p:cNvSpPr>
          <p:nvPr>
            <p:ph type="dt" sz="half" idx="10"/>
          </p:nvPr>
        </p:nvSpPr>
        <p:spPr/>
        <p:txBody>
          <a:bodyPr/>
          <a:lstStyle/>
          <a:p>
            <a:fld id="{B5898F52-2787-4BA2-BBBC-9395E9F86D50}" type="datetimeFigureOut">
              <a:rPr lang="en-US" smtClean="0"/>
              <a:pPr/>
              <a:t>5/27/2023</a:t>
            </a:fld>
            <a:endParaRPr lang="en-US" dirty="0"/>
          </a:p>
        </p:txBody>
      </p:sp>
      <p:sp>
        <p:nvSpPr>
          <p:cNvPr id="5" name="Segnaposto piè di pagina 4">
            <a:extLst>
              <a:ext uri="{FF2B5EF4-FFF2-40B4-BE49-F238E27FC236}">
                <a16:creationId xmlns:a16="http://schemas.microsoft.com/office/drawing/2014/main" xmlns="" id="{D553F33C-22BE-6422-0B65-B087C4F373F3}"/>
              </a:ext>
            </a:extLst>
          </p:cNvPr>
          <p:cNvSpPr>
            <a:spLocks noGrp="1"/>
          </p:cNvSpPr>
          <p:nvPr>
            <p:ph type="ftr" sz="quarter" idx="11"/>
          </p:nvPr>
        </p:nvSpPr>
        <p:spPr/>
        <p:txBody>
          <a:bodyPr/>
          <a:lstStyle/>
          <a:p>
            <a:endParaRPr lang="en-US" dirty="0"/>
          </a:p>
        </p:txBody>
      </p:sp>
      <p:sp>
        <p:nvSpPr>
          <p:cNvPr id="6" name="Segnaposto numero diapositiva 5">
            <a:extLst>
              <a:ext uri="{FF2B5EF4-FFF2-40B4-BE49-F238E27FC236}">
                <a16:creationId xmlns:a16="http://schemas.microsoft.com/office/drawing/2014/main" xmlns="" id="{4952058B-0950-3E30-FFD5-0B21EFAF5282}"/>
              </a:ext>
            </a:extLst>
          </p:cNvPr>
          <p:cNvSpPr>
            <a:spLocks noGrp="1"/>
          </p:cNvSpPr>
          <p:nvPr>
            <p:ph type="sldNum" sz="quarter" idx="12"/>
          </p:nvPr>
        </p:nvSpPr>
        <p:spPr/>
        <p:txBody>
          <a:bodyPr/>
          <a:lstStyle/>
          <a:p>
            <a:fld id="{4C8B8A27-DF03-4546-BA93-21C967D57E5C}" type="slidenum">
              <a:rPr lang="en-US" smtClean="0"/>
              <a:pPr/>
              <a:t>‹N›</a:t>
            </a:fld>
            <a:endParaRPr lang="en-US"/>
          </a:p>
        </p:txBody>
      </p:sp>
    </p:spTree>
    <p:extLst>
      <p:ext uri="{BB962C8B-B14F-4D97-AF65-F5344CB8AC3E}">
        <p14:creationId xmlns:p14="http://schemas.microsoft.com/office/powerpoint/2010/main" val="2033475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xmlns="" id="{214E24BE-CF3D-C3CC-CBB7-A1FDAECF7298}"/>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xmlns="" id="{6551ED44-3E85-F4B6-B8DB-8660A9058FAB}"/>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xmlns="" id="{908A7CAF-F921-F60C-5631-F09C3DF98C98}"/>
              </a:ext>
            </a:extLst>
          </p:cNvPr>
          <p:cNvSpPr>
            <a:spLocks noGrp="1"/>
          </p:cNvSpPr>
          <p:nvPr>
            <p:ph type="dt" sz="half" idx="10"/>
          </p:nvPr>
        </p:nvSpPr>
        <p:spPr/>
        <p:txBody>
          <a:bodyPr/>
          <a:lstStyle/>
          <a:p>
            <a:fld id="{B5898F52-2787-4BA2-BBBC-9395E9F86D50}" type="datetimeFigureOut">
              <a:rPr lang="en-US" smtClean="0"/>
              <a:pPr/>
              <a:t>5/27/2023</a:t>
            </a:fld>
            <a:endParaRPr lang="en-US" dirty="0"/>
          </a:p>
        </p:txBody>
      </p:sp>
      <p:sp>
        <p:nvSpPr>
          <p:cNvPr id="5" name="Segnaposto piè di pagina 4">
            <a:extLst>
              <a:ext uri="{FF2B5EF4-FFF2-40B4-BE49-F238E27FC236}">
                <a16:creationId xmlns:a16="http://schemas.microsoft.com/office/drawing/2014/main" xmlns="" id="{B76CB2D6-1E31-7DB6-1F6A-A5EC1AF36E34}"/>
              </a:ext>
            </a:extLst>
          </p:cNvPr>
          <p:cNvSpPr>
            <a:spLocks noGrp="1"/>
          </p:cNvSpPr>
          <p:nvPr>
            <p:ph type="ftr" sz="quarter" idx="11"/>
          </p:nvPr>
        </p:nvSpPr>
        <p:spPr/>
        <p:txBody>
          <a:bodyPr/>
          <a:lstStyle/>
          <a:p>
            <a:endParaRPr lang="en-US" dirty="0"/>
          </a:p>
        </p:txBody>
      </p:sp>
      <p:sp>
        <p:nvSpPr>
          <p:cNvPr id="6" name="Segnaposto numero diapositiva 5">
            <a:extLst>
              <a:ext uri="{FF2B5EF4-FFF2-40B4-BE49-F238E27FC236}">
                <a16:creationId xmlns:a16="http://schemas.microsoft.com/office/drawing/2014/main" xmlns="" id="{5E4B6B55-2079-8947-7E9F-B7358E0CD657}"/>
              </a:ext>
            </a:extLst>
          </p:cNvPr>
          <p:cNvSpPr>
            <a:spLocks noGrp="1"/>
          </p:cNvSpPr>
          <p:nvPr>
            <p:ph type="sldNum" sz="quarter" idx="12"/>
          </p:nvPr>
        </p:nvSpPr>
        <p:spPr/>
        <p:txBody>
          <a:bodyPr/>
          <a:lstStyle/>
          <a:p>
            <a:fld id="{4C8B8A27-DF03-4546-BA93-21C967D57E5C}" type="slidenum">
              <a:rPr lang="en-US" smtClean="0"/>
              <a:pPr/>
              <a:t>‹N›</a:t>
            </a:fld>
            <a:endParaRPr lang="en-US"/>
          </a:p>
        </p:txBody>
      </p:sp>
    </p:spTree>
    <p:extLst>
      <p:ext uri="{BB962C8B-B14F-4D97-AF65-F5344CB8AC3E}">
        <p14:creationId xmlns:p14="http://schemas.microsoft.com/office/powerpoint/2010/main" val="2889813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4CEAFBD6-F096-DFF0-E822-6B07CF9F111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4C42C474-692B-68ED-DDD4-2E62574F88E9}"/>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xmlns="" id="{BA40B9FE-5CB7-802C-0F8F-096B53459D16}"/>
              </a:ext>
            </a:extLst>
          </p:cNvPr>
          <p:cNvSpPr>
            <a:spLocks noGrp="1"/>
          </p:cNvSpPr>
          <p:nvPr>
            <p:ph type="dt" sz="half" idx="10"/>
          </p:nvPr>
        </p:nvSpPr>
        <p:spPr/>
        <p:txBody>
          <a:bodyPr/>
          <a:lstStyle/>
          <a:p>
            <a:fld id="{B5898F52-2787-4BA2-BBBC-9395E9F86D50}" type="datetimeFigureOut">
              <a:rPr lang="en-US" smtClean="0"/>
              <a:pPr/>
              <a:t>5/27/2023</a:t>
            </a:fld>
            <a:endParaRPr lang="en-US" dirty="0"/>
          </a:p>
        </p:txBody>
      </p:sp>
      <p:sp>
        <p:nvSpPr>
          <p:cNvPr id="5" name="Segnaposto piè di pagina 4">
            <a:extLst>
              <a:ext uri="{FF2B5EF4-FFF2-40B4-BE49-F238E27FC236}">
                <a16:creationId xmlns:a16="http://schemas.microsoft.com/office/drawing/2014/main" xmlns="" id="{EA034CC0-5C3A-08D6-AE04-E25AE8CDBFC9}"/>
              </a:ext>
            </a:extLst>
          </p:cNvPr>
          <p:cNvSpPr>
            <a:spLocks noGrp="1"/>
          </p:cNvSpPr>
          <p:nvPr>
            <p:ph type="ftr" sz="quarter" idx="11"/>
          </p:nvPr>
        </p:nvSpPr>
        <p:spPr/>
        <p:txBody>
          <a:bodyPr/>
          <a:lstStyle/>
          <a:p>
            <a:endParaRPr lang="en-US" dirty="0"/>
          </a:p>
        </p:txBody>
      </p:sp>
      <p:sp>
        <p:nvSpPr>
          <p:cNvPr id="6" name="Segnaposto numero diapositiva 5">
            <a:extLst>
              <a:ext uri="{FF2B5EF4-FFF2-40B4-BE49-F238E27FC236}">
                <a16:creationId xmlns:a16="http://schemas.microsoft.com/office/drawing/2014/main" xmlns="" id="{4D282483-4007-E2B3-5A20-D4B9AC0C1D44}"/>
              </a:ext>
            </a:extLst>
          </p:cNvPr>
          <p:cNvSpPr>
            <a:spLocks noGrp="1"/>
          </p:cNvSpPr>
          <p:nvPr>
            <p:ph type="sldNum" sz="quarter" idx="12"/>
          </p:nvPr>
        </p:nvSpPr>
        <p:spPr/>
        <p:txBody>
          <a:bodyPr/>
          <a:lstStyle/>
          <a:p>
            <a:fld id="{4C8B8A27-DF03-4546-BA93-21C967D57E5C}" type="slidenum">
              <a:rPr lang="en-US" smtClean="0"/>
              <a:pPr/>
              <a:t>‹N›</a:t>
            </a:fld>
            <a:endParaRPr lang="en-US"/>
          </a:p>
        </p:txBody>
      </p:sp>
    </p:spTree>
    <p:extLst>
      <p:ext uri="{BB962C8B-B14F-4D97-AF65-F5344CB8AC3E}">
        <p14:creationId xmlns:p14="http://schemas.microsoft.com/office/powerpoint/2010/main" val="3711321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002A7D2E-5421-08D8-BD01-57F0D0F25C9F}"/>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985ECE46-615A-9CEA-54A0-A5F5818D583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xmlns="" id="{83DD4DAC-5E7B-CC76-F348-60AA2BB67843}"/>
              </a:ext>
            </a:extLst>
          </p:cNvPr>
          <p:cNvSpPr>
            <a:spLocks noGrp="1"/>
          </p:cNvSpPr>
          <p:nvPr>
            <p:ph type="dt" sz="half" idx="10"/>
          </p:nvPr>
        </p:nvSpPr>
        <p:spPr/>
        <p:txBody>
          <a:bodyPr/>
          <a:lstStyle/>
          <a:p>
            <a:fld id="{B5898F52-2787-4BA2-BBBC-9395E9F86D50}" type="datetimeFigureOut">
              <a:rPr lang="en-US" smtClean="0"/>
              <a:pPr/>
              <a:t>5/27/2023</a:t>
            </a:fld>
            <a:endParaRPr lang="en-US" dirty="0"/>
          </a:p>
        </p:txBody>
      </p:sp>
      <p:sp>
        <p:nvSpPr>
          <p:cNvPr id="5" name="Segnaposto piè di pagina 4">
            <a:extLst>
              <a:ext uri="{FF2B5EF4-FFF2-40B4-BE49-F238E27FC236}">
                <a16:creationId xmlns:a16="http://schemas.microsoft.com/office/drawing/2014/main" xmlns="" id="{C999D5C1-A29C-855F-436B-799F1A1B83EA}"/>
              </a:ext>
            </a:extLst>
          </p:cNvPr>
          <p:cNvSpPr>
            <a:spLocks noGrp="1"/>
          </p:cNvSpPr>
          <p:nvPr>
            <p:ph type="ftr" sz="quarter" idx="11"/>
          </p:nvPr>
        </p:nvSpPr>
        <p:spPr/>
        <p:txBody>
          <a:bodyPr/>
          <a:lstStyle/>
          <a:p>
            <a:endParaRPr lang="en-US" dirty="0"/>
          </a:p>
        </p:txBody>
      </p:sp>
      <p:sp>
        <p:nvSpPr>
          <p:cNvPr id="6" name="Segnaposto numero diapositiva 5">
            <a:extLst>
              <a:ext uri="{FF2B5EF4-FFF2-40B4-BE49-F238E27FC236}">
                <a16:creationId xmlns:a16="http://schemas.microsoft.com/office/drawing/2014/main" xmlns="" id="{2D954C9C-C426-D870-AAF1-F1B13406763A}"/>
              </a:ext>
            </a:extLst>
          </p:cNvPr>
          <p:cNvSpPr>
            <a:spLocks noGrp="1"/>
          </p:cNvSpPr>
          <p:nvPr>
            <p:ph type="sldNum" sz="quarter" idx="12"/>
          </p:nvPr>
        </p:nvSpPr>
        <p:spPr/>
        <p:txBody>
          <a:bodyPr/>
          <a:lstStyle/>
          <a:p>
            <a:fld id="{4C8B8A27-DF03-4546-BA93-21C967D57E5C}" type="slidenum">
              <a:rPr lang="en-US" smtClean="0"/>
              <a:pPr/>
              <a:t>‹N›</a:t>
            </a:fld>
            <a:endParaRPr lang="en-US"/>
          </a:p>
        </p:txBody>
      </p:sp>
    </p:spTree>
    <p:extLst>
      <p:ext uri="{BB962C8B-B14F-4D97-AF65-F5344CB8AC3E}">
        <p14:creationId xmlns:p14="http://schemas.microsoft.com/office/powerpoint/2010/main" val="434305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82989436-1C3D-75F6-6BAB-818C8E48CA1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C8924746-B1FF-876A-53B2-FDE2D1ABA9B8}"/>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xmlns="" id="{F8216A94-1D04-CB83-AEBD-9E9677F9BCFC}"/>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xmlns="" id="{3053D9D5-E76B-4DD0-EC4E-8FC0FAB67DC1}"/>
              </a:ext>
            </a:extLst>
          </p:cNvPr>
          <p:cNvSpPr>
            <a:spLocks noGrp="1"/>
          </p:cNvSpPr>
          <p:nvPr>
            <p:ph type="dt" sz="half" idx="10"/>
          </p:nvPr>
        </p:nvSpPr>
        <p:spPr/>
        <p:txBody>
          <a:bodyPr/>
          <a:lstStyle/>
          <a:p>
            <a:fld id="{B5898F52-2787-4BA2-BBBC-9395E9F86D50}" type="datetimeFigureOut">
              <a:rPr lang="en-US" smtClean="0"/>
              <a:pPr/>
              <a:t>5/27/2023</a:t>
            </a:fld>
            <a:endParaRPr lang="en-US" dirty="0"/>
          </a:p>
        </p:txBody>
      </p:sp>
      <p:sp>
        <p:nvSpPr>
          <p:cNvPr id="6" name="Segnaposto piè di pagina 5">
            <a:extLst>
              <a:ext uri="{FF2B5EF4-FFF2-40B4-BE49-F238E27FC236}">
                <a16:creationId xmlns:a16="http://schemas.microsoft.com/office/drawing/2014/main" xmlns="" id="{DDF39557-DB04-8DFA-C671-B141E9764766}"/>
              </a:ext>
            </a:extLst>
          </p:cNvPr>
          <p:cNvSpPr>
            <a:spLocks noGrp="1"/>
          </p:cNvSpPr>
          <p:nvPr>
            <p:ph type="ftr" sz="quarter" idx="11"/>
          </p:nvPr>
        </p:nvSpPr>
        <p:spPr/>
        <p:txBody>
          <a:bodyPr/>
          <a:lstStyle/>
          <a:p>
            <a:endParaRPr lang="en-US" dirty="0"/>
          </a:p>
        </p:txBody>
      </p:sp>
      <p:sp>
        <p:nvSpPr>
          <p:cNvPr id="7" name="Segnaposto numero diapositiva 6">
            <a:extLst>
              <a:ext uri="{FF2B5EF4-FFF2-40B4-BE49-F238E27FC236}">
                <a16:creationId xmlns:a16="http://schemas.microsoft.com/office/drawing/2014/main" xmlns="" id="{10701358-7C68-5C7C-0EBB-1F93E6A0F0D1}"/>
              </a:ext>
            </a:extLst>
          </p:cNvPr>
          <p:cNvSpPr>
            <a:spLocks noGrp="1"/>
          </p:cNvSpPr>
          <p:nvPr>
            <p:ph type="sldNum" sz="quarter" idx="12"/>
          </p:nvPr>
        </p:nvSpPr>
        <p:spPr/>
        <p:txBody>
          <a:bodyPr/>
          <a:lstStyle/>
          <a:p>
            <a:fld id="{4C8B8A27-DF03-4546-BA93-21C967D57E5C}" type="slidenum">
              <a:rPr lang="en-US" smtClean="0"/>
              <a:pPr/>
              <a:t>‹N›</a:t>
            </a:fld>
            <a:endParaRPr lang="en-US"/>
          </a:p>
        </p:txBody>
      </p:sp>
    </p:spTree>
    <p:extLst>
      <p:ext uri="{BB962C8B-B14F-4D97-AF65-F5344CB8AC3E}">
        <p14:creationId xmlns:p14="http://schemas.microsoft.com/office/powerpoint/2010/main" val="127294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7A43EB13-9DF9-C1A2-CCE5-FE4BA95C6CD9}"/>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ED66977B-65E9-8E99-6293-23B1B94380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xmlns="" id="{B536AAD0-1D9F-BADB-621B-B54C7BCF6E73}"/>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xmlns="" id="{93FF8B03-CCD2-E2B4-5B1D-04993CF66E2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xmlns="" id="{D6FD5B46-05C3-3FE0-D598-90E2881DD316}"/>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xmlns="" id="{0328E797-44EF-B4D4-581D-673116748A3F}"/>
              </a:ext>
            </a:extLst>
          </p:cNvPr>
          <p:cNvSpPr>
            <a:spLocks noGrp="1"/>
          </p:cNvSpPr>
          <p:nvPr>
            <p:ph type="dt" sz="half" idx="10"/>
          </p:nvPr>
        </p:nvSpPr>
        <p:spPr/>
        <p:txBody>
          <a:bodyPr/>
          <a:lstStyle/>
          <a:p>
            <a:fld id="{B5898F52-2787-4BA2-BBBC-9395E9F86D50}" type="datetimeFigureOut">
              <a:rPr lang="en-US" smtClean="0"/>
              <a:pPr/>
              <a:t>5/27/2023</a:t>
            </a:fld>
            <a:endParaRPr lang="en-US" dirty="0"/>
          </a:p>
        </p:txBody>
      </p:sp>
      <p:sp>
        <p:nvSpPr>
          <p:cNvPr id="8" name="Segnaposto piè di pagina 7">
            <a:extLst>
              <a:ext uri="{FF2B5EF4-FFF2-40B4-BE49-F238E27FC236}">
                <a16:creationId xmlns:a16="http://schemas.microsoft.com/office/drawing/2014/main" xmlns="" id="{E7B2994B-39C3-B857-AC43-2C5A0EFAFC8B}"/>
              </a:ext>
            </a:extLst>
          </p:cNvPr>
          <p:cNvSpPr>
            <a:spLocks noGrp="1"/>
          </p:cNvSpPr>
          <p:nvPr>
            <p:ph type="ftr" sz="quarter" idx="11"/>
          </p:nvPr>
        </p:nvSpPr>
        <p:spPr/>
        <p:txBody>
          <a:bodyPr/>
          <a:lstStyle/>
          <a:p>
            <a:endParaRPr lang="en-US" dirty="0"/>
          </a:p>
        </p:txBody>
      </p:sp>
      <p:sp>
        <p:nvSpPr>
          <p:cNvPr id="9" name="Segnaposto numero diapositiva 8">
            <a:extLst>
              <a:ext uri="{FF2B5EF4-FFF2-40B4-BE49-F238E27FC236}">
                <a16:creationId xmlns:a16="http://schemas.microsoft.com/office/drawing/2014/main" xmlns="" id="{A99B371A-BC82-01D1-B437-8C4E8BCEC099}"/>
              </a:ext>
            </a:extLst>
          </p:cNvPr>
          <p:cNvSpPr>
            <a:spLocks noGrp="1"/>
          </p:cNvSpPr>
          <p:nvPr>
            <p:ph type="sldNum" sz="quarter" idx="12"/>
          </p:nvPr>
        </p:nvSpPr>
        <p:spPr/>
        <p:txBody>
          <a:bodyPr/>
          <a:lstStyle/>
          <a:p>
            <a:fld id="{4C8B8A27-DF03-4546-BA93-21C967D57E5C}" type="slidenum">
              <a:rPr lang="en-US" smtClean="0"/>
              <a:pPr/>
              <a:t>‹N›</a:t>
            </a:fld>
            <a:endParaRPr lang="en-US"/>
          </a:p>
        </p:txBody>
      </p:sp>
    </p:spTree>
    <p:extLst>
      <p:ext uri="{BB962C8B-B14F-4D97-AF65-F5344CB8AC3E}">
        <p14:creationId xmlns:p14="http://schemas.microsoft.com/office/powerpoint/2010/main" val="2949332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49726AC5-6E5D-ACC3-DD96-27D58D3972DD}"/>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xmlns="" id="{EED37056-2ECC-7677-4ACD-235F353EAC88}"/>
              </a:ext>
            </a:extLst>
          </p:cNvPr>
          <p:cNvSpPr>
            <a:spLocks noGrp="1"/>
          </p:cNvSpPr>
          <p:nvPr>
            <p:ph type="dt" sz="half" idx="10"/>
          </p:nvPr>
        </p:nvSpPr>
        <p:spPr/>
        <p:txBody>
          <a:bodyPr/>
          <a:lstStyle/>
          <a:p>
            <a:fld id="{B5898F52-2787-4BA2-BBBC-9395E9F86D50}" type="datetimeFigureOut">
              <a:rPr lang="en-US" smtClean="0"/>
              <a:pPr/>
              <a:t>5/27/2023</a:t>
            </a:fld>
            <a:endParaRPr lang="en-US" dirty="0"/>
          </a:p>
        </p:txBody>
      </p:sp>
      <p:sp>
        <p:nvSpPr>
          <p:cNvPr id="4" name="Segnaposto piè di pagina 3">
            <a:extLst>
              <a:ext uri="{FF2B5EF4-FFF2-40B4-BE49-F238E27FC236}">
                <a16:creationId xmlns:a16="http://schemas.microsoft.com/office/drawing/2014/main" xmlns="" id="{0615AFE7-7886-32AE-8E05-0B058904A1E6}"/>
              </a:ext>
            </a:extLst>
          </p:cNvPr>
          <p:cNvSpPr>
            <a:spLocks noGrp="1"/>
          </p:cNvSpPr>
          <p:nvPr>
            <p:ph type="ftr" sz="quarter" idx="11"/>
          </p:nvPr>
        </p:nvSpPr>
        <p:spPr/>
        <p:txBody>
          <a:bodyPr/>
          <a:lstStyle/>
          <a:p>
            <a:endParaRPr lang="en-US" dirty="0"/>
          </a:p>
        </p:txBody>
      </p:sp>
      <p:sp>
        <p:nvSpPr>
          <p:cNvPr id="5" name="Segnaposto numero diapositiva 4">
            <a:extLst>
              <a:ext uri="{FF2B5EF4-FFF2-40B4-BE49-F238E27FC236}">
                <a16:creationId xmlns:a16="http://schemas.microsoft.com/office/drawing/2014/main" xmlns="" id="{59F1F5F6-2D01-C69D-6A44-5D07AF2C6727}"/>
              </a:ext>
            </a:extLst>
          </p:cNvPr>
          <p:cNvSpPr>
            <a:spLocks noGrp="1"/>
          </p:cNvSpPr>
          <p:nvPr>
            <p:ph type="sldNum" sz="quarter" idx="12"/>
          </p:nvPr>
        </p:nvSpPr>
        <p:spPr/>
        <p:txBody>
          <a:bodyPr/>
          <a:lstStyle/>
          <a:p>
            <a:fld id="{4C8B8A27-DF03-4546-BA93-21C967D57E5C}" type="slidenum">
              <a:rPr lang="en-US" smtClean="0"/>
              <a:pPr/>
              <a:t>‹N›</a:t>
            </a:fld>
            <a:endParaRPr lang="en-US"/>
          </a:p>
        </p:txBody>
      </p:sp>
    </p:spTree>
    <p:extLst>
      <p:ext uri="{BB962C8B-B14F-4D97-AF65-F5344CB8AC3E}">
        <p14:creationId xmlns:p14="http://schemas.microsoft.com/office/powerpoint/2010/main" val="33793225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xmlns="" id="{1F63485F-1DB6-6A74-7FAC-9C03AA36E99D}"/>
              </a:ext>
            </a:extLst>
          </p:cNvPr>
          <p:cNvSpPr>
            <a:spLocks noGrp="1"/>
          </p:cNvSpPr>
          <p:nvPr>
            <p:ph type="dt" sz="half" idx="10"/>
          </p:nvPr>
        </p:nvSpPr>
        <p:spPr/>
        <p:txBody>
          <a:bodyPr/>
          <a:lstStyle/>
          <a:p>
            <a:fld id="{B5898F52-2787-4BA2-BBBC-9395E9F86D50}" type="datetimeFigureOut">
              <a:rPr lang="en-US" smtClean="0"/>
              <a:pPr/>
              <a:t>5/27/2023</a:t>
            </a:fld>
            <a:endParaRPr lang="en-US" dirty="0"/>
          </a:p>
        </p:txBody>
      </p:sp>
      <p:sp>
        <p:nvSpPr>
          <p:cNvPr id="3" name="Segnaposto piè di pagina 2">
            <a:extLst>
              <a:ext uri="{FF2B5EF4-FFF2-40B4-BE49-F238E27FC236}">
                <a16:creationId xmlns:a16="http://schemas.microsoft.com/office/drawing/2014/main" xmlns="" id="{199DC38B-4239-B0AB-7377-F4737E44BEAF}"/>
              </a:ext>
            </a:extLst>
          </p:cNvPr>
          <p:cNvSpPr>
            <a:spLocks noGrp="1"/>
          </p:cNvSpPr>
          <p:nvPr>
            <p:ph type="ftr" sz="quarter" idx="11"/>
          </p:nvPr>
        </p:nvSpPr>
        <p:spPr/>
        <p:txBody>
          <a:bodyPr/>
          <a:lstStyle/>
          <a:p>
            <a:endParaRPr lang="en-US" dirty="0"/>
          </a:p>
        </p:txBody>
      </p:sp>
      <p:sp>
        <p:nvSpPr>
          <p:cNvPr id="4" name="Segnaposto numero diapositiva 3">
            <a:extLst>
              <a:ext uri="{FF2B5EF4-FFF2-40B4-BE49-F238E27FC236}">
                <a16:creationId xmlns:a16="http://schemas.microsoft.com/office/drawing/2014/main" xmlns="" id="{4625AF99-ED1F-526C-9399-EEB727CCD88A}"/>
              </a:ext>
            </a:extLst>
          </p:cNvPr>
          <p:cNvSpPr>
            <a:spLocks noGrp="1"/>
          </p:cNvSpPr>
          <p:nvPr>
            <p:ph type="sldNum" sz="quarter" idx="12"/>
          </p:nvPr>
        </p:nvSpPr>
        <p:spPr/>
        <p:txBody>
          <a:bodyPr/>
          <a:lstStyle/>
          <a:p>
            <a:fld id="{4C8B8A27-DF03-4546-BA93-21C967D57E5C}" type="slidenum">
              <a:rPr lang="en-US" smtClean="0"/>
              <a:pPr/>
              <a:t>‹N›</a:t>
            </a:fld>
            <a:endParaRPr lang="en-US"/>
          </a:p>
        </p:txBody>
      </p:sp>
    </p:spTree>
    <p:extLst>
      <p:ext uri="{BB962C8B-B14F-4D97-AF65-F5344CB8AC3E}">
        <p14:creationId xmlns:p14="http://schemas.microsoft.com/office/powerpoint/2010/main" val="41565741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C6319ABD-6047-8E36-6EE2-F3A8BDB9A791}"/>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384ACACA-F047-25E5-F242-9DA88F80AD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xmlns="" id="{1DC7AF0E-A64C-35AE-E145-9F2FBCE842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xmlns="" id="{8B7935A5-9328-5684-E9D1-3E0159B59891}"/>
              </a:ext>
            </a:extLst>
          </p:cNvPr>
          <p:cNvSpPr>
            <a:spLocks noGrp="1"/>
          </p:cNvSpPr>
          <p:nvPr>
            <p:ph type="dt" sz="half" idx="10"/>
          </p:nvPr>
        </p:nvSpPr>
        <p:spPr/>
        <p:txBody>
          <a:bodyPr/>
          <a:lstStyle/>
          <a:p>
            <a:fld id="{B5898F52-2787-4BA2-BBBC-9395E9F86D50}" type="datetimeFigureOut">
              <a:rPr lang="en-US" smtClean="0"/>
              <a:pPr/>
              <a:t>5/27/2023</a:t>
            </a:fld>
            <a:endParaRPr lang="en-US" dirty="0"/>
          </a:p>
        </p:txBody>
      </p:sp>
      <p:sp>
        <p:nvSpPr>
          <p:cNvPr id="6" name="Segnaposto piè di pagina 5">
            <a:extLst>
              <a:ext uri="{FF2B5EF4-FFF2-40B4-BE49-F238E27FC236}">
                <a16:creationId xmlns:a16="http://schemas.microsoft.com/office/drawing/2014/main" xmlns="" id="{33C4580F-E6AA-7689-9A47-6D177093034E}"/>
              </a:ext>
            </a:extLst>
          </p:cNvPr>
          <p:cNvSpPr>
            <a:spLocks noGrp="1"/>
          </p:cNvSpPr>
          <p:nvPr>
            <p:ph type="ftr" sz="quarter" idx="11"/>
          </p:nvPr>
        </p:nvSpPr>
        <p:spPr/>
        <p:txBody>
          <a:bodyPr/>
          <a:lstStyle/>
          <a:p>
            <a:endParaRPr lang="en-US" dirty="0"/>
          </a:p>
        </p:txBody>
      </p:sp>
      <p:sp>
        <p:nvSpPr>
          <p:cNvPr id="7" name="Segnaposto numero diapositiva 6">
            <a:extLst>
              <a:ext uri="{FF2B5EF4-FFF2-40B4-BE49-F238E27FC236}">
                <a16:creationId xmlns:a16="http://schemas.microsoft.com/office/drawing/2014/main" xmlns="" id="{3E14DD78-91C9-53EA-3DDD-E323CABB6138}"/>
              </a:ext>
            </a:extLst>
          </p:cNvPr>
          <p:cNvSpPr>
            <a:spLocks noGrp="1"/>
          </p:cNvSpPr>
          <p:nvPr>
            <p:ph type="sldNum" sz="quarter" idx="12"/>
          </p:nvPr>
        </p:nvSpPr>
        <p:spPr/>
        <p:txBody>
          <a:bodyPr/>
          <a:lstStyle/>
          <a:p>
            <a:fld id="{4C8B8A27-DF03-4546-BA93-21C967D57E5C}" type="slidenum">
              <a:rPr lang="en-US" smtClean="0"/>
              <a:pPr/>
              <a:t>‹N›</a:t>
            </a:fld>
            <a:endParaRPr lang="en-US"/>
          </a:p>
        </p:txBody>
      </p:sp>
    </p:spTree>
    <p:extLst>
      <p:ext uri="{BB962C8B-B14F-4D97-AF65-F5344CB8AC3E}">
        <p14:creationId xmlns:p14="http://schemas.microsoft.com/office/powerpoint/2010/main" val="3231995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14968C71-F3AC-98B4-54D5-ABC11E1D55E7}"/>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xmlns="" id="{B4AF41A6-F64F-2F2D-5D2B-DE2E094AAB7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xmlns="" id="{80223554-86E7-0238-85E0-71B4071411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xmlns="" id="{9CF0E1AF-E2EE-5C37-8FD5-45A80E6C408F}"/>
              </a:ext>
            </a:extLst>
          </p:cNvPr>
          <p:cNvSpPr>
            <a:spLocks noGrp="1"/>
          </p:cNvSpPr>
          <p:nvPr>
            <p:ph type="dt" sz="half" idx="10"/>
          </p:nvPr>
        </p:nvSpPr>
        <p:spPr/>
        <p:txBody>
          <a:bodyPr/>
          <a:lstStyle/>
          <a:p>
            <a:fld id="{B5898F52-2787-4BA2-BBBC-9395E9F86D50}" type="datetimeFigureOut">
              <a:rPr lang="en-US" smtClean="0"/>
              <a:pPr/>
              <a:t>5/27/2023</a:t>
            </a:fld>
            <a:endParaRPr lang="en-US" dirty="0"/>
          </a:p>
        </p:txBody>
      </p:sp>
      <p:sp>
        <p:nvSpPr>
          <p:cNvPr id="6" name="Segnaposto piè di pagina 5">
            <a:extLst>
              <a:ext uri="{FF2B5EF4-FFF2-40B4-BE49-F238E27FC236}">
                <a16:creationId xmlns:a16="http://schemas.microsoft.com/office/drawing/2014/main" xmlns="" id="{5F208E2F-7B43-DD1C-C2DF-E0CE86E4CA5F}"/>
              </a:ext>
            </a:extLst>
          </p:cNvPr>
          <p:cNvSpPr>
            <a:spLocks noGrp="1"/>
          </p:cNvSpPr>
          <p:nvPr>
            <p:ph type="ftr" sz="quarter" idx="11"/>
          </p:nvPr>
        </p:nvSpPr>
        <p:spPr/>
        <p:txBody>
          <a:bodyPr/>
          <a:lstStyle/>
          <a:p>
            <a:endParaRPr lang="en-US" dirty="0"/>
          </a:p>
        </p:txBody>
      </p:sp>
      <p:sp>
        <p:nvSpPr>
          <p:cNvPr id="7" name="Segnaposto numero diapositiva 6">
            <a:extLst>
              <a:ext uri="{FF2B5EF4-FFF2-40B4-BE49-F238E27FC236}">
                <a16:creationId xmlns:a16="http://schemas.microsoft.com/office/drawing/2014/main" xmlns="" id="{D2019CE3-811D-99AF-1609-08BD02269A59}"/>
              </a:ext>
            </a:extLst>
          </p:cNvPr>
          <p:cNvSpPr>
            <a:spLocks noGrp="1"/>
          </p:cNvSpPr>
          <p:nvPr>
            <p:ph type="sldNum" sz="quarter" idx="12"/>
          </p:nvPr>
        </p:nvSpPr>
        <p:spPr/>
        <p:txBody>
          <a:bodyPr/>
          <a:lstStyle/>
          <a:p>
            <a:fld id="{4C8B8A27-DF03-4546-BA93-21C967D57E5C}" type="slidenum">
              <a:rPr lang="en-US" smtClean="0"/>
              <a:pPr/>
              <a:t>‹N›</a:t>
            </a:fld>
            <a:endParaRPr lang="en-US"/>
          </a:p>
        </p:txBody>
      </p:sp>
    </p:spTree>
    <p:extLst>
      <p:ext uri="{BB962C8B-B14F-4D97-AF65-F5344CB8AC3E}">
        <p14:creationId xmlns:p14="http://schemas.microsoft.com/office/powerpoint/2010/main" val="209652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xmlns="" id="{B1F37D36-BFE4-451B-1093-F780DC602A9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24052406-9A53-4CF9-0DB8-199DEDF3A20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xmlns="" id="{AFE001FF-4424-0ED4-D4CE-086CF3FA22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898F52-2787-4BA2-BBBC-9395E9F86D50}" type="datetimeFigureOut">
              <a:rPr lang="en-US" smtClean="0"/>
              <a:pPr/>
              <a:t>5/27/2023</a:t>
            </a:fld>
            <a:endParaRPr lang="en-US" dirty="0"/>
          </a:p>
        </p:txBody>
      </p:sp>
      <p:sp>
        <p:nvSpPr>
          <p:cNvPr id="5" name="Segnaposto piè di pagina 4">
            <a:extLst>
              <a:ext uri="{FF2B5EF4-FFF2-40B4-BE49-F238E27FC236}">
                <a16:creationId xmlns:a16="http://schemas.microsoft.com/office/drawing/2014/main" xmlns="" id="{953AED37-3EDD-C429-E024-3106C2E4B6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egnaposto numero diapositiva 5">
            <a:extLst>
              <a:ext uri="{FF2B5EF4-FFF2-40B4-BE49-F238E27FC236}">
                <a16:creationId xmlns:a16="http://schemas.microsoft.com/office/drawing/2014/main" xmlns="" id="{6F5CEE69-4C59-E9E8-D036-CC6342E2A4C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8B8A27-DF03-4546-BA93-21C967D57E5C}" type="slidenum">
              <a:rPr lang="en-US" smtClean="0"/>
              <a:pPr/>
              <a:t>‹N›</a:t>
            </a:fld>
            <a:endParaRPr lang="en-US"/>
          </a:p>
        </p:txBody>
      </p:sp>
    </p:spTree>
    <p:extLst>
      <p:ext uri="{BB962C8B-B14F-4D97-AF65-F5344CB8AC3E}">
        <p14:creationId xmlns:p14="http://schemas.microsoft.com/office/powerpoint/2010/main" val="260361652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4" name="Rectangle 10">
            <a:extLst>
              <a:ext uri="{FF2B5EF4-FFF2-40B4-BE49-F238E27FC236}">
                <a16:creationId xmlns:a16="http://schemas.microsoft.com/office/drawing/2014/main" xmlns="" id="{0671A8AE-40A1-4631-A6B8-581AFF06548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Immagine 5">
            <a:extLst>
              <a:ext uri="{FF2B5EF4-FFF2-40B4-BE49-F238E27FC236}">
                <a16:creationId xmlns:a16="http://schemas.microsoft.com/office/drawing/2014/main" xmlns="" id="{B44EE928-E6E6-DAE6-B355-2424127E810C}"/>
              </a:ext>
            </a:extLst>
          </p:cNvPr>
          <p:cNvPicPr>
            <a:picLocks noChangeAspect="1"/>
          </p:cNvPicPr>
          <p:nvPr/>
        </p:nvPicPr>
        <p:blipFill rotWithShape="1">
          <a:blip r:embed="rId2"/>
          <a:srcRect t="2264" r="9767" b="3496"/>
          <a:stretch/>
        </p:blipFill>
        <p:spPr>
          <a:xfrm>
            <a:off x="3523488" y="10"/>
            <a:ext cx="8668512" cy="6857990"/>
          </a:xfrm>
          <a:prstGeom prst="rect">
            <a:avLst/>
          </a:prstGeom>
        </p:spPr>
      </p:pic>
      <p:sp>
        <p:nvSpPr>
          <p:cNvPr id="16" name="Rectangle 12">
            <a:extLst>
              <a:ext uri="{FF2B5EF4-FFF2-40B4-BE49-F238E27FC236}">
                <a16:creationId xmlns:a16="http://schemas.microsoft.com/office/drawing/2014/main" xmlns="" id="{AB58EF07-17C2-48CF-ABB0-EEF1F17CB8F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xmlns="" id="{FEB2BDF9-D59A-C994-ACA6-7E4BEC3E67D5}"/>
              </a:ext>
            </a:extLst>
          </p:cNvPr>
          <p:cNvSpPr>
            <a:spLocks noGrp="1"/>
          </p:cNvSpPr>
          <p:nvPr>
            <p:ph type="ctrTitle"/>
          </p:nvPr>
        </p:nvSpPr>
        <p:spPr>
          <a:xfrm>
            <a:off x="128233" y="459430"/>
            <a:ext cx="4427141" cy="3630432"/>
          </a:xfrm>
        </p:spPr>
        <p:txBody>
          <a:bodyPr anchor="b">
            <a:normAutofit/>
          </a:bodyPr>
          <a:lstStyle/>
          <a:p>
            <a:pPr algn="l"/>
            <a:r>
              <a:rPr lang="it-IT" sz="4400" b="1" i="1" dirty="0">
                <a:latin typeface="Arial" panose="020B0604020202020204" pitchFamily="34" charset="0"/>
                <a:cs typeface="Arial" panose="020B0604020202020204" pitchFamily="34" charset="0"/>
              </a:rPr>
              <a:t>Maison de </a:t>
            </a:r>
            <a:r>
              <a:rPr lang="it-IT" sz="4400" b="1" i="1" dirty="0" err="1">
                <a:latin typeface="Arial" panose="020B0604020202020204" pitchFamily="34" charset="0"/>
                <a:cs typeface="Arial" panose="020B0604020202020204" pitchFamily="34" charset="0"/>
              </a:rPr>
              <a:t>retraite</a:t>
            </a:r>
            <a:r>
              <a:rPr lang="it-IT" sz="4400" b="1" i="1" dirty="0">
                <a:latin typeface="Arial" panose="020B0604020202020204" pitchFamily="34" charset="0"/>
                <a:cs typeface="Arial" panose="020B0604020202020204" pitchFamily="34" charset="0"/>
              </a:rPr>
              <a:t> </a:t>
            </a:r>
            <a:r>
              <a:rPr lang="it-IT" sz="4400" b="1" i="1" dirty="0" smtClean="0">
                <a:latin typeface="Arial" panose="020B0604020202020204" pitchFamily="34" charset="0"/>
                <a:cs typeface="Arial" panose="020B0604020202020204" pitchFamily="34" charset="0"/>
              </a:rPr>
              <a:t>‘’Elena </a:t>
            </a:r>
            <a:r>
              <a:rPr lang="it-IT" sz="4400" b="1" i="1" dirty="0">
                <a:latin typeface="Arial" panose="020B0604020202020204" pitchFamily="34" charset="0"/>
                <a:cs typeface="Arial" panose="020B0604020202020204" pitchFamily="34" charset="0"/>
              </a:rPr>
              <a:t>e Celestino De </a:t>
            </a:r>
            <a:r>
              <a:rPr lang="it-IT" sz="4400" b="1" i="1" dirty="0" err="1" smtClean="0">
                <a:latin typeface="Arial" panose="020B0604020202020204" pitchFamily="34" charset="0"/>
                <a:cs typeface="Arial" panose="020B0604020202020204" pitchFamily="34" charset="0"/>
              </a:rPr>
              <a:t>Marco’</a:t>
            </a:r>
            <a:r>
              <a:rPr lang="it-IT" sz="4400" b="1" i="1" dirty="0" smtClean="0">
                <a:latin typeface="Arial" panose="020B0604020202020204" pitchFamily="34" charset="0"/>
                <a:cs typeface="Arial" panose="020B0604020202020204" pitchFamily="34" charset="0"/>
              </a:rPr>
              <a:t>’ Montella</a:t>
            </a:r>
            <a:endParaRPr lang="it-IT" sz="4400" b="1" i="1" dirty="0">
              <a:latin typeface="Arial" panose="020B0604020202020204" pitchFamily="34" charset="0"/>
              <a:cs typeface="Arial" panose="020B0604020202020204" pitchFamily="34" charset="0"/>
            </a:endParaRPr>
          </a:p>
        </p:txBody>
      </p:sp>
      <p:sp>
        <p:nvSpPr>
          <p:cNvPr id="3" name="Sottotitolo 2">
            <a:extLst>
              <a:ext uri="{FF2B5EF4-FFF2-40B4-BE49-F238E27FC236}">
                <a16:creationId xmlns:a16="http://schemas.microsoft.com/office/drawing/2014/main" xmlns="" id="{D78DCB5F-0181-EABC-D001-935CF8D5E205}"/>
              </a:ext>
            </a:extLst>
          </p:cNvPr>
          <p:cNvSpPr>
            <a:spLocks noGrp="1"/>
          </p:cNvSpPr>
          <p:nvPr>
            <p:ph type="subTitle" idx="1"/>
          </p:nvPr>
        </p:nvSpPr>
        <p:spPr>
          <a:xfrm>
            <a:off x="3" y="4565208"/>
            <a:ext cx="5303517" cy="2148887"/>
          </a:xfrm>
        </p:spPr>
        <p:txBody>
          <a:bodyPr>
            <a:normAutofit/>
          </a:bodyPr>
          <a:lstStyle/>
          <a:p>
            <a:pPr algn="l"/>
            <a:r>
              <a:rPr lang="fr-FR" sz="1800" dirty="0">
                <a:latin typeface="Arial" panose="020B0604020202020204" pitchFamily="34" charset="0"/>
                <a:cs typeface="Arial" panose="020B0604020202020204" pitchFamily="34" charset="0"/>
              </a:rPr>
              <a:t>L'Entreprise Publique de Services à la Personne "Casa di </a:t>
            </a:r>
            <a:r>
              <a:rPr lang="fr-FR" sz="1800" dirty="0" err="1">
                <a:latin typeface="Arial" panose="020B0604020202020204" pitchFamily="34" charset="0"/>
                <a:cs typeface="Arial" panose="020B0604020202020204" pitchFamily="34" charset="0"/>
              </a:rPr>
              <a:t>Riposo</a:t>
            </a:r>
            <a:r>
              <a:rPr lang="fr-FR" sz="1800" dirty="0">
                <a:latin typeface="Arial" panose="020B0604020202020204" pitchFamily="34" charset="0"/>
                <a:cs typeface="Arial" panose="020B0604020202020204" pitchFamily="34" charset="0"/>
              </a:rPr>
              <a:t> Elena e </a:t>
            </a:r>
            <a:r>
              <a:rPr lang="fr-FR" sz="1800" dirty="0" err="1">
                <a:latin typeface="Arial" panose="020B0604020202020204" pitchFamily="34" charset="0"/>
                <a:cs typeface="Arial" panose="020B0604020202020204" pitchFamily="34" charset="0"/>
              </a:rPr>
              <a:t>Celestino</a:t>
            </a:r>
            <a:r>
              <a:rPr lang="fr-FR" sz="1800" dirty="0">
                <a:latin typeface="Arial" panose="020B0604020202020204" pitchFamily="34" charset="0"/>
                <a:cs typeface="Arial" panose="020B0604020202020204" pitchFamily="34" charset="0"/>
              </a:rPr>
              <a:t> De Marco" en continuité avec l'IPAB dont elle est issue, opère depuis environ 50 ans dans le domaine de l'assistance, notamment en faveur des personnes âgées, à travers sa propre structure qui sert de maison de retraite depuis 1966.</a:t>
            </a:r>
            <a:endParaRPr lang="it-IT" sz="1800" dirty="0">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xmlns="" id="{AF2F604E-43BE-4DC3-B983-E071523364F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8" name="Rectangle 16">
            <a:extLst>
              <a:ext uri="{FF2B5EF4-FFF2-40B4-BE49-F238E27FC236}">
                <a16:creationId xmlns:a16="http://schemas.microsoft.com/office/drawing/2014/main" xmlns="" id="{08C9B587-E65E-4B52-B37C-ABEBB6E8792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1050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xmlns="" id="{F4D42724-F432-33BE-AE79-152F4A2170E0}"/>
              </a:ext>
            </a:extLst>
          </p:cNvPr>
          <p:cNvPicPr>
            <a:picLocks noChangeAspect="1"/>
          </p:cNvPicPr>
          <p:nvPr/>
        </p:nvPicPr>
        <p:blipFill rotWithShape="1">
          <a:blip r:embed="rId2">
            <a:duotone>
              <a:prstClr val="black"/>
              <a:schemeClr val="tx2">
                <a:tint val="45000"/>
                <a:satMod val="400000"/>
              </a:schemeClr>
            </a:duotone>
            <a:alphaModFix amt="35000"/>
          </a:blip>
          <a:srcRect b="30"/>
          <a:stretch/>
        </p:blipFill>
        <p:spPr>
          <a:xfrm>
            <a:off x="0" y="-2055"/>
            <a:ext cx="12192000" cy="6855958"/>
          </a:xfrm>
          <a:prstGeom prst="rect">
            <a:avLst/>
          </a:prstGeom>
        </p:spPr>
      </p:pic>
      <p:sp>
        <p:nvSpPr>
          <p:cNvPr id="3" name="Segnaposto contenuto 2">
            <a:extLst>
              <a:ext uri="{FF2B5EF4-FFF2-40B4-BE49-F238E27FC236}">
                <a16:creationId xmlns:a16="http://schemas.microsoft.com/office/drawing/2014/main" xmlns="" id="{773ABE97-FC66-ED2C-F98B-E628B428EE54}"/>
              </a:ext>
            </a:extLst>
          </p:cNvPr>
          <p:cNvSpPr>
            <a:spLocks noGrp="1"/>
          </p:cNvSpPr>
          <p:nvPr>
            <p:ph idx="1"/>
          </p:nvPr>
        </p:nvSpPr>
        <p:spPr>
          <a:xfrm>
            <a:off x="145065" y="2389925"/>
            <a:ext cx="8031291" cy="4246534"/>
          </a:xfrm>
        </p:spPr>
        <p:txBody>
          <a:bodyPr anchor="t">
            <a:normAutofit/>
          </a:bodyPr>
          <a:lstStyle/>
          <a:p>
            <a:r>
              <a:rPr lang="fr-FR" sz="2000" dirty="0"/>
              <a:t>Notre bureau est situé dans un parc, </a:t>
            </a:r>
            <a:r>
              <a:rPr lang="fr-FR" sz="2000" dirty="0" smtClean="0"/>
              <a:t>dans </a:t>
            </a:r>
            <a:r>
              <a:rPr lang="fr-FR" sz="2000" dirty="0"/>
              <a:t>le centre urbain de la municipalité de </a:t>
            </a:r>
            <a:r>
              <a:rPr lang="fr-FR" sz="2000" dirty="0" err="1"/>
              <a:t>Montella</a:t>
            </a:r>
            <a:r>
              <a:rPr lang="fr-FR" sz="2000" dirty="0"/>
              <a:t>, assurant paix et tranquillité à ses clients. Le parc, divisé en différentes zones, comprend des jardins, des avenues bordées d'arbres, un terrain </a:t>
            </a:r>
            <a:r>
              <a:rPr lang="fr-FR" sz="2000" dirty="0" smtClean="0"/>
              <a:t>polyvalent, </a:t>
            </a:r>
            <a:r>
              <a:rPr lang="fr-FR" sz="2000" dirty="0"/>
              <a:t>un boulodrome et un </a:t>
            </a:r>
            <a:r>
              <a:rPr lang="fr-FR" sz="2000" dirty="0" smtClean="0"/>
              <a:t>mini-golf. </a:t>
            </a:r>
            <a:r>
              <a:rPr lang="fr-FR" sz="2000" dirty="0"/>
              <a:t>I</a:t>
            </a:r>
            <a:r>
              <a:rPr lang="fr-FR" sz="2000" dirty="0" smtClean="0"/>
              <a:t>l </a:t>
            </a:r>
            <a:r>
              <a:rPr lang="fr-FR" sz="2000" dirty="0"/>
              <a:t>abrite également la villa patronale </a:t>
            </a:r>
            <a:r>
              <a:rPr lang="fr-FR" sz="2000" dirty="0" smtClean="0"/>
              <a:t>appartenue </a:t>
            </a:r>
            <a:r>
              <a:rPr lang="fr-FR" sz="2000" dirty="0"/>
              <a:t>à </a:t>
            </a:r>
            <a:r>
              <a:rPr lang="fr-FR" sz="2000" dirty="0" err="1"/>
              <a:t>Celestino</a:t>
            </a:r>
            <a:r>
              <a:rPr lang="fr-FR" sz="2000" dirty="0"/>
              <a:t> De Marco , souvent </a:t>
            </a:r>
            <a:r>
              <a:rPr lang="fr-FR" sz="2000" dirty="0" smtClean="0"/>
              <a:t>utilisée </a:t>
            </a:r>
            <a:r>
              <a:rPr lang="fr-FR" sz="2000" dirty="0"/>
              <a:t>pour des conférences, des événements culturels et des expositions d'art.</a:t>
            </a:r>
          </a:p>
          <a:p>
            <a:r>
              <a:rPr lang="fr-FR" sz="2000" dirty="0"/>
              <a:t>Le logement communautaire offre des services résidentiels aux personnes âgées des deux sexes qui ont atteint l'âge de 65 ans, qui sont autonomes et qui n'ont pas besoin de soins de santé continus.</a:t>
            </a:r>
          </a:p>
          <a:p>
            <a:r>
              <a:rPr lang="fr-FR" sz="2000" dirty="0"/>
              <a:t>La structure résidentielle peut accueillir 16 personnes</a:t>
            </a:r>
            <a:r>
              <a:rPr lang="fr-FR" sz="2000" dirty="0" smtClean="0"/>
              <a:t>, réparties </a:t>
            </a:r>
            <a:r>
              <a:rPr lang="fr-FR" sz="2000" dirty="0"/>
              <a:t>sur deux </a:t>
            </a:r>
            <a:r>
              <a:rPr lang="fr-FR" sz="2000" dirty="0" smtClean="0"/>
              <a:t>étages et </a:t>
            </a:r>
            <a:r>
              <a:rPr lang="fr-FR" sz="2000" dirty="0"/>
              <a:t>dispose de chambres simples et doubles avec salle de bain, chambres destinées aux activités récréatives, culturelles et professionnelles des clients.</a:t>
            </a:r>
            <a:endParaRPr lang="it-IT" sz="2000" dirty="0"/>
          </a:p>
        </p:txBody>
      </p:sp>
      <p:sp>
        <p:nvSpPr>
          <p:cNvPr id="26" name="Freeform: Shape 25">
            <a:extLst>
              <a:ext uri="{FF2B5EF4-FFF2-40B4-BE49-F238E27FC236}">
                <a16:creationId xmlns:a16="http://schemas.microsoft.com/office/drawing/2014/main" xmlns="" id="{86B8807B-7828-4E42-86D6-939A5397D89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525108" y="-2055"/>
            <a:ext cx="4666892" cy="3481643"/>
          </a:xfrm>
          <a:custGeom>
            <a:avLst/>
            <a:gdLst>
              <a:gd name="connsiteX0" fmla="*/ 144173 w 4666892"/>
              <a:gd name="connsiteY0" fmla="*/ 0 h 3481643"/>
              <a:gd name="connsiteX1" fmla="*/ 4666892 w 4666892"/>
              <a:gd name="connsiteY1" fmla="*/ 0 h 3481643"/>
              <a:gd name="connsiteX2" fmla="*/ 4666892 w 4666892"/>
              <a:gd name="connsiteY2" fmla="*/ 2512390 h 3481643"/>
              <a:gd name="connsiteX3" fmla="*/ 4657487 w 4666892"/>
              <a:gd name="connsiteY3" fmla="*/ 2524968 h 3481643"/>
              <a:gd name="connsiteX4" fmla="*/ 2628900 w 4666892"/>
              <a:gd name="connsiteY4" fmla="*/ 3481643 h 3481643"/>
              <a:gd name="connsiteX5" fmla="*/ 0 w 4666892"/>
              <a:gd name="connsiteY5" fmla="*/ 852743 h 3481643"/>
              <a:gd name="connsiteX6" fmla="*/ 118190 w 4666892"/>
              <a:gd name="connsiteY6" fmla="*/ 70989 h 3481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6892" h="3481643">
                <a:moveTo>
                  <a:pt x="144173" y="0"/>
                </a:moveTo>
                <a:lnTo>
                  <a:pt x="4666892" y="0"/>
                </a:lnTo>
                <a:lnTo>
                  <a:pt x="4666892" y="2512390"/>
                </a:lnTo>
                <a:lnTo>
                  <a:pt x="4657487" y="2524968"/>
                </a:lnTo>
                <a:cubicBezTo>
                  <a:pt x="4175308" y="3109233"/>
                  <a:pt x="3445594" y="3481643"/>
                  <a:pt x="2628900" y="3481643"/>
                </a:cubicBezTo>
                <a:cubicBezTo>
                  <a:pt x="1176999" y="3481643"/>
                  <a:pt x="0" y="2304644"/>
                  <a:pt x="0" y="852743"/>
                </a:cubicBezTo>
                <a:cubicBezTo>
                  <a:pt x="0" y="580512"/>
                  <a:pt x="41379" y="317945"/>
                  <a:pt x="118190" y="70989"/>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magine 5">
            <a:extLst>
              <a:ext uri="{FF2B5EF4-FFF2-40B4-BE49-F238E27FC236}">
                <a16:creationId xmlns:a16="http://schemas.microsoft.com/office/drawing/2014/main" xmlns="" id="{6A1B6107-4D96-8221-E9DC-BF7D36DBAFD8}"/>
              </a:ext>
            </a:extLst>
          </p:cNvPr>
          <p:cNvPicPr>
            <a:picLocks noChangeAspect="1"/>
          </p:cNvPicPr>
          <p:nvPr/>
        </p:nvPicPr>
        <p:blipFill rotWithShape="1">
          <a:blip r:embed="rId3"/>
          <a:srcRect r="23651" b="1"/>
          <a:stretch/>
        </p:blipFill>
        <p:spPr>
          <a:xfrm>
            <a:off x="7689829" y="-2055"/>
            <a:ext cx="4502173" cy="3316924"/>
          </a:xfrm>
          <a:custGeom>
            <a:avLst/>
            <a:gdLst/>
            <a:ahLst/>
            <a:cxnLst/>
            <a:rect l="l" t="t" r="r" b="b"/>
            <a:pathLst>
              <a:path w="4502173" h="3316924">
                <a:moveTo>
                  <a:pt x="154695" y="0"/>
                </a:moveTo>
                <a:lnTo>
                  <a:pt x="4502173" y="0"/>
                </a:lnTo>
                <a:lnTo>
                  <a:pt x="4502173" y="2237639"/>
                </a:lnTo>
                <a:lnTo>
                  <a:pt x="4365663" y="2420191"/>
                </a:lnTo>
                <a:cubicBezTo>
                  <a:pt x="3913696" y="2967849"/>
                  <a:pt x="3229704" y="3316924"/>
                  <a:pt x="2464181" y="3316924"/>
                </a:cubicBezTo>
                <a:cubicBezTo>
                  <a:pt x="1103251" y="3316924"/>
                  <a:pt x="0" y="2213673"/>
                  <a:pt x="0" y="852743"/>
                </a:cubicBezTo>
                <a:cubicBezTo>
                  <a:pt x="0" y="597569"/>
                  <a:pt x="38787" y="351454"/>
                  <a:pt x="110786" y="119971"/>
                </a:cubicBezTo>
                <a:close/>
              </a:path>
            </a:pathLst>
          </a:custGeom>
        </p:spPr>
      </p:pic>
      <p:sp>
        <p:nvSpPr>
          <p:cNvPr id="28" name="Freeform: Shape 27">
            <a:extLst>
              <a:ext uri="{FF2B5EF4-FFF2-40B4-BE49-F238E27FC236}">
                <a16:creationId xmlns:a16="http://schemas.microsoft.com/office/drawing/2014/main" xmlns="" id="{648F5915-2CE1-4F74-88C5-D4366893D2D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604737" y="3918051"/>
            <a:ext cx="3587263" cy="2939948"/>
          </a:xfrm>
          <a:custGeom>
            <a:avLst/>
            <a:gdLst>
              <a:gd name="connsiteX0" fmla="*/ 2070613 w 3587263"/>
              <a:gd name="connsiteY0" fmla="*/ 0 h 2939948"/>
              <a:gd name="connsiteX1" fmla="*/ 3534758 w 3587263"/>
              <a:gd name="connsiteY1" fmla="*/ 606469 h 2939948"/>
              <a:gd name="connsiteX2" fmla="*/ 3587263 w 3587263"/>
              <a:gd name="connsiteY2" fmla="*/ 664240 h 2939948"/>
              <a:gd name="connsiteX3" fmla="*/ 3587263 w 3587263"/>
              <a:gd name="connsiteY3" fmla="*/ 2939948 h 2939948"/>
              <a:gd name="connsiteX4" fmla="*/ 193241 w 3587263"/>
              <a:gd name="connsiteY4" fmla="*/ 2939948 h 2939948"/>
              <a:gd name="connsiteX5" fmla="*/ 162719 w 3587263"/>
              <a:gd name="connsiteY5" fmla="*/ 2876589 h 2939948"/>
              <a:gd name="connsiteX6" fmla="*/ 0 w 3587263"/>
              <a:gd name="connsiteY6" fmla="*/ 2070613 h 2939948"/>
              <a:gd name="connsiteX7" fmla="*/ 2070613 w 3587263"/>
              <a:gd name="connsiteY7" fmla="*/ 0 h 293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7263" h="2939948">
                <a:moveTo>
                  <a:pt x="2070613" y="0"/>
                </a:moveTo>
                <a:cubicBezTo>
                  <a:pt x="2642397" y="0"/>
                  <a:pt x="3160050" y="231761"/>
                  <a:pt x="3534758" y="606469"/>
                </a:cubicBezTo>
                <a:lnTo>
                  <a:pt x="3587263" y="664240"/>
                </a:lnTo>
                <a:lnTo>
                  <a:pt x="3587263" y="2939948"/>
                </a:lnTo>
                <a:lnTo>
                  <a:pt x="193241" y="2939948"/>
                </a:lnTo>
                <a:lnTo>
                  <a:pt x="162719" y="2876589"/>
                </a:lnTo>
                <a:cubicBezTo>
                  <a:pt x="57940" y="2628865"/>
                  <a:pt x="0" y="2356505"/>
                  <a:pt x="0" y="2070613"/>
                </a:cubicBezTo>
                <a:cubicBezTo>
                  <a:pt x="0" y="927045"/>
                  <a:pt x="927045" y="0"/>
                  <a:pt x="2070613" y="0"/>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Immagine 6">
            <a:extLst>
              <a:ext uri="{FF2B5EF4-FFF2-40B4-BE49-F238E27FC236}">
                <a16:creationId xmlns:a16="http://schemas.microsoft.com/office/drawing/2014/main" xmlns="" id="{327C8207-302B-4300-406D-7030E3B6FD87}"/>
              </a:ext>
            </a:extLst>
          </p:cNvPr>
          <p:cNvPicPr>
            <a:picLocks noChangeAspect="1"/>
          </p:cNvPicPr>
          <p:nvPr/>
        </p:nvPicPr>
        <p:blipFill rotWithShape="1">
          <a:blip r:embed="rId4"/>
          <a:srcRect l="5551" r="25081" b="-1"/>
          <a:stretch/>
        </p:blipFill>
        <p:spPr>
          <a:xfrm>
            <a:off x="8768834" y="4082148"/>
            <a:ext cx="3423175" cy="2775859"/>
          </a:xfrm>
          <a:custGeom>
            <a:avLst/>
            <a:gdLst/>
            <a:ahLst/>
            <a:cxnLst/>
            <a:rect l="l" t="t" r="r" b="b"/>
            <a:pathLst>
              <a:path w="3423175" h="2775859">
                <a:moveTo>
                  <a:pt x="1906524" y="0"/>
                </a:moveTo>
                <a:cubicBezTo>
                  <a:pt x="2498805" y="0"/>
                  <a:pt x="3028006" y="270078"/>
                  <a:pt x="3377691" y="693798"/>
                </a:cubicBezTo>
                <a:lnTo>
                  <a:pt x="3423175" y="754624"/>
                </a:lnTo>
                <a:lnTo>
                  <a:pt x="3423175" y="2775859"/>
                </a:lnTo>
                <a:lnTo>
                  <a:pt x="211114" y="2775859"/>
                </a:lnTo>
                <a:lnTo>
                  <a:pt x="149824" y="2648629"/>
                </a:lnTo>
                <a:cubicBezTo>
                  <a:pt x="53349" y="2420536"/>
                  <a:pt x="0" y="2169760"/>
                  <a:pt x="0" y="1906524"/>
                </a:cubicBezTo>
                <a:cubicBezTo>
                  <a:pt x="0" y="853580"/>
                  <a:pt x="853580" y="0"/>
                  <a:pt x="1906524" y="0"/>
                </a:cubicBezTo>
                <a:close/>
              </a:path>
            </a:pathLst>
          </a:custGeom>
        </p:spPr>
      </p:pic>
    </p:spTree>
    <p:extLst>
      <p:ext uri="{BB962C8B-B14F-4D97-AF65-F5344CB8AC3E}">
        <p14:creationId xmlns:p14="http://schemas.microsoft.com/office/powerpoint/2010/main" val="2632764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63052962-81A6-319A-1444-28E6442DCD02}"/>
              </a:ext>
            </a:extLst>
          </p:cNvPr>
          <p:cNvSpPr>
            <a:spLocks noGrp="1"/>
          </p:cNvSpPr>
          <p:nvPr>
            <p:ph type="title"/>
          </p:nvPr>
        </p:nvSpPr>
        <p:spPr/>
        <p:txBody>
          <a:bodyPr>
            <a:normAutofit/>
          </a:bodyPr>
          <a:lstStyle/>
          <a:p>
            <a:r>
              <a:rPr lang="it-IT" sz="6000" b="1" i="1" dirty="0" err="1" smtClean="0">
                <a:solidFill>
                  <a:schemeClr val="accent1">
                    <a:lumMod val="60000"/>
                    <a:lumOff val="40000"/>
                  </a:schemeClr>
                </a:solidFill>
              </a:rPr>
              <a:t>Activités</a:t>
            </a:r>
            <a:endParaRPr lang="it-IT" dirty="0">
              <a:solidFill>
                <a:schemeClr val="accent1">
                  <a:lumMod val="60000"/>
                  <a:lumOff val="40000"/>
                </a:schemeClr>
              </a:solidFill>
            </a:endParaRPr>
          </a:p>
        </p:txBody>
      </p:sp>
      <p:graphicFrame>
        <p:nvGraphicFramePr>
          <p:cNvPr id="12" name="Segnaposto contenuto 2">
            <a:extLst>
              <a:ext uri="{FF2B5EF4-FFF2-40B4-BE49-F238E27FC236}">
                <a16:creationId xmlns:a16="http://schemas.microsoft.com/office/drawing/2014/main" xmlns="" id="{61FE5201-3E5F-B872-6604-6DB50DB86601}"/>
              </a:ext>
            </a:extLst>
          </p:cNvPr>
          <p:cNvGraphicFramePr>
            <a:graphicFrameLocks noGrp="1"/>
          </p:cNvGraphicFramePr>
          <p:nvPr>
            <p:ph idx="1"/>
            <p:extLst>
              <p:ext uri="{D42A27DB-BD31-4B8C-83A1-F6EECF244321}">
                <p14:modId xmlns:p14="http://schemas.microsoft.com/office/powerpoint/2010/main" val="2917294603"/>
              </p:ext>
            </p:extLst>
          </p:nvPr>
        </p:nvGraphicFramePr>
        <p:xfrm>
          <a:off x="643328" y="1570792"/>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080574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D96DEC01-E231-4301-D7A3-6B19437D2511}"/>
              </a:ext>
            </a:extLst>
          </p:cNvPr>
          <p:cNvSpPr>
            <a:spLocks noGrp="1"/>
          </p:cNvSpPr>
          <p:nvPr>
            <p:ph type="title"/>
          </p:nvPr>
        </p:nvSpPr>
        <p:spPr/>
        <p:txBody>
          <a:bodyPr>
            <a:normAutofit/>
          </a:bodyPr>
          <a:lstStyle/>
          <a:p>
            <a:r>
              <a:rPr lang="it-IT" sz="4800" b="1" i="1" dirty="0">
                <a:solidFill>
                  <a:schemeClr val="accent1">
                    <a:lumMod val="60000"/>
                    <a:lumOff val="40000"/>
                  </a:schemeClr>
                </a:solidFill>
              </a:rPr>
              <a:t>ÉQUIPE MULTIDISCIPLINAIRE</a:t>
            </a:r>
          </a:p>
        </p:txBody>
      </p:sp>
      <p:graphicFrame>
        <p:nvGraphicFramePr>
          <p:cNvPr id="5" name="Segnaposto contenuto 2">
            <a:extLst>
              <a:ext uri="{FF2B5EF4-FFF2-40B4-BE49-F238E27FC236}">
                <a16:creationId xmlns:a16="http://schemas.microsoft.com/office/drawing/2014/main" xmlns="" id="{10B30DED-1C4A-996E-B6B5-DF52F0E428A6}"/>
              </a:ext>
            </a:extLst>
          </p:cNvPr>
          <p:cNvGraphicFramePr>
            <a:graphicFrameLocks noGrp="1"/>
          </p:cNvGraphicFramePr>
          <p:nvPr>
            <p:ph idx="1"/>
            <p:extLst>
              <p:ext uri="{D42A27DB-BD31-4B8C-83A1-F6EECF244321}">
                <p14:modId xmlns:p14="http://schemas.microsoft.com/office/powerpoint/2010/main" val="179202311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15840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03C5AEA9-80E9-B277-97BB-777FED9ABC72}"/>
              </a:ext>
            </a:extLst>
          </p:cNvPr>
          <p:cNvSpPr>
            <a:spLocks noGrp="1"/>
          </p:cNvSpPr>
          <p:nvPr>
            <p:ph type="title"/>
          </p:nvPr>
        </p:nvSpPr>
        <p:spPr/>
        <p:txBody>
          <a:bodyPr>
            <a:normAutofit fontScale="90000"/>
          </a:bodyPr>
          <a:lstStyle/>
          <a:p>
            <a:r>
              <a:rPr lang="fr-FR" sz="5300" b="1" i="1" dirty="0">
                <a:solidFill>
                  <a:schemeClr val="accent1">
                    <a:lumMod val="60000"/>
                    <a:lumOff val="40000"/>
                  </a:schemeClr>
                </a:solidFill>
              </a:rPr>
              <a:t>LA FORMATION DU PERSONNEL</a:t>
            </a:r>
            <a:r>
              <a:rPr lang="fr-FR" dirty="0">
                <a:solidFill>
                  <a:schemeClr val="accent1">
                    <a:lumMod val="60000"/>
                    <a:lumOff val="40000"/>
                  </a:schemeClr>
                </a:solidFill>
              </a:rPr>
              <a:t/>
            </a:r>
            <a:br>
              <a:rPr lang="fr-FR" dirty="0">
                <a:solidFill>
                  <a:schemeClr val="accent1">
                    <a:lumMod val="60000"/>
                    <a:lumOff val="40000"/>
                  </a:schemeClr>
                </a:solidFill>
              </a:rPr>
            </a:br>
            <a:endParaRPr lang="it-IT" dirty="0">
              <a:solidFill>
                <a:schemeClr val="accent1">
                  <a:lumMod val="60000"/>
                  <a:lumOff val="40000"/>
                </a:schemeClr>
              </a:solidFill>
            </a:endParaRPr>
          </a:p>
        </p:txBody>
      </p:sp>
      <p:graphicFrame>
        <p:nvGraphicFramePr>
          <p:cNvPr id="5" name="Segnaposto contenuto 2">
            <a:extLst>
              <a:ext uri="{FF2B5EF4-FFF2-40B4-BE49-F238E27FC236}">
                <a16:creationId xmlns:a16="http://schemas.microsoft.com/office/drawing/2014/main" xmlns="" id="{8FCC1F10-A1FA-2E37-FB57-017E08070CE1}"/>
              </a:ext>
            </a:extLst>
          </p:cNvPr>
          <p:cNvGraphicFramePr>
            <a:graphicFrameLocks noGrp="1"/>
          </p:cNvGraphicFramePr>
          <p:nvPr>
            <p:ph idx="1"/>
            <p:extLst>
              <p:ext uri="{D42A27DB-BD31-4B8C-83A1-F6EECF244321}">
                <p14:modId xmlns:p14="http://schemas.microsoft.com/office/powerpoint/2010/main" val="155384613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89597580"/>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46</TotalTime>
  <Words>473</Words>
  <Application>Microsoft Office PowerPoint</Application>
  <PresentationFormat>Personalizzato</PresentationFormat>
  <Paragraphs>25</Paragraphs>
  <Slides>5</Slides>
  <Notes>0</Notes>
  <HiddenSlides>0</HiddenSlides>
  <MMClips>0</MMClips>
  <ScaleCrop>false</ScaleCrop>
  <HeadingPairs>
    <vt:vector size="4" baseType="variant">
      <vt:variant>
        <vt:lpstr>Tema</vt:lpstr>
      </vt:variant>
      <vt:variant>
        <vt:i4>1</vt:i4>
      </vt:variant>
      <vt:variant>
        <vt:lpstr>Titoli diapositive</vt:lpstr>
      </vt:variant>
      <vt:variant>
        <vt:i4>5</vt:i4>
      </vt:variant>
    </vt:vector>
  </HeadingPairs>
  <TitlesOfParts>
    <vt:vector size="6" baseType="lpstr">
      <vt:lpstr>Tema di Office</vt:lpstr>
      <vt:lpstr>Maison de retraite ‘’Elena e Celestino De Marco’’ Montella</vt:lpstr>
      <vt:lpstr>Presentazione standard di PowerPoint</vt:lpstr>
      <vt:lpstr>Activités</vt:lpstr>
      <vt:lpstr>ÉQUIPE MULTIDISCIPLINAIRE</vt:lpstr>
      <vt:lpstr>LA FORMATION DU PERSONNEL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Maison de retraite Elena e Celestino De Marco</dc:title>
  <dc:creator>Melissa Frasca</dc:creator>
  <cp:lastModifiedBy>Michela  ( V SSS )</cp:lastModifiedBy>
  <cp:revision>4</cp:revision>
  <dcterms:created xsi:type="dcterms:W3CDTF">2022-12-06T15:43:52Z</dcterms:created>
  <dcterms:modified xsi:type="dcterms:W3CDTF">2023-05-27T08:11:18Z</dcterms:modified>
</cp:coreProperties>
</file>