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62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62" y="-38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E05B26-7945-1247-824E-654D7459803E}" type="datetimeFigureOut">
              <a:rPr lang="it-IT" smtClean="0"/>
              <a:t>27/05/2023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52F14F-CA73-674E-9BE7-804FE4A2D5D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4C912AF-AF0B-F6B4-5FA4-8DA6AE385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76200"/>
            <a:ext cx="9597748" cy="1905000"/>
          </a:xfrm>
        </p:spPr>
        <p:txBody>
          <a:bodyPr/>
          <a:lstStyle/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Maison de </a:t>
            </a:r>
            <a:r>
              <a:rPr lang="it-IT" dirty="0" err="1">
                <a:solidFill>
                  <a:srgbClr val="FF0000"/>
                </a:solidFill>
              </a:rPr>
              <a:t>retraite</a:t>
            </a:r>
            <a:r>
              <a:rPr lang="it-IT" dirty="0">
                <a:solidFill>
                  <a:srgbClr val="FF0000"/>
                </a:solidFill>
              </a:rPr>
              <a:t> pour </a:t>
            </a:r>
            <a:r>
              <a:rPr lang="it-IT" dirty="0" err="1">
                <a:solidFill>
                  <a:srgbClr val="FF0000"/>
                </a:solidFill>
              </a:rPr>
              <a:t>personnes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âgées</a:t>
            </a:r>
            <a:r>
              <a:rPr lang="it-IT" dirty="0">
                <a:solidFill>
                  <a:srgbClr val="FF0000"/>
                </a:solidFill>
              </a:rPr>
              <a:t> et </a:t>
            </a:r>
            <a:r>
              <a:rPr lang="it-IT" dirty="0" err="1">
                <a:solidFill>
                  <a:srgbClr val="FF0000"/>
                </a:solidFill>
              </a:rPr>
              <a:t>handicapées</a:t>
            </a:r>
            <a:r>
              <a:rPr lang="it-IT" dirty="0">
                <a:solidFill>
                  <a:srgbClr val="FF0000"/>
                </a:solidFill>
              </a:rPr>
              <a:t> « VIVERE»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9ED78D47-6A5F-34D0-2069-EA5E4525631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7992" y="2133600"/>
            <a:ext cx="11056144" cy="2359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/>
              <a:t>La maison de </a:t>
            </a:r>
            <a:r>
              <a:rPr lang="it-IT" sz="2000" dirty="0" err="1"/>
              <a:t>retraite</a:t>
            </a:r>
            <a:r>
              <a:rPr lang="it-IT" sz="2000" dirty="0"/>
              <a:t> pour </a:t>
            </a:r>
            <a:r>
              <a:rPr lang="it-IT" sz="2000" dirty="0" err="1"/>
              <a:t>personnes</a:t>
            </a:r>
            <a:r>
              <a:rPr lang="it-IT" sz="2000" dirty="0"/>
              <a:t> </a:t>
            </a:r>
            <a:r>
              <a:rPr lang="it-IT" sz="2000" dirty="0" err="1"/>
              <a:t>âgées</a:t>
            </a:r>
            <a:r>
              <a:rPr lang="it-IT" sz="2000" dirty="0"/>
              <a:t> est une </a:t>
            </a:r>
            <a:r>
              <a:rPr lang="it-IT" sz="2000" dirty="0" err="1"/>
              <a:t>élégante</a:t>
            </a:r>
            <a:r>
              <a:rPr lang="it-IT" sz="2000" dirty="0"/>
              <a:t> </a:t>
            </a:r>
            <a:r>
              <a:rPr lang="it-IT" sz="2000" dirty="0" err="1"/>
              <a:t>résidence</a:t>
            </a:r>
            <a:r>
              <a:rPr lang="it-IT" sz="2000" dirty="0"/>
              <a:t> pour </a:t>
            </a:r>
            <a:r>
              <a:rPr lang="it-IT" sz="2000" dirty="0" err="1"/>
              <a:t>personnes</a:t>
            </a:r>
            <a:r>
              <a:rPr lang="it-IT" sz="2000" dirty="0"/>
              <a:t> </a:t>
            </a:r>
            <a:r>
              <a:rPr lang="it-IT" sz="2000" dirty="0" err="1"/>
              <a:t>âgées</a:t>
            </a:r>
            <a:r>
              <a:rPr lang="it-IT" sz="2000" dirty="0"/>
              <a:t> à Lioni, est un </a:t>
            </a:r>
            <a:r>
              <a:rPr lang="it-IT" sz="2000" dirty="0" err="1"/>
              <a:t>établissement</a:t>
            </a:r>
            <a:r>
              <a:rPr lang="it-IT" sz="2000" dirty="0"/>
              <a:t> </a:t>
            </a:r>
            <a:r>
              <a:rPr lang="it-IT" sz="2000" dirty="0" err="1"/>
              <a:t>équipé</a:t>
            </a:r>
            <a:r>
              <a:rPr lang="it-IT" sz="2000" dirty="0"/>
              <a:t> de tout le confort. </a:t>
            </a:r>
            <a:r>
              <a:rPr lang="it-IT" sz="2000" b="1" dirty="0" smtClean="0">
                <a:solidFill>
                  <a:srgbClr val="FF0000"/>
                </a:solidFill>
              </a:rPr>
              <a:t>Vivere</a:t>
            </a:r>
            <a:r>
              <a:rPr lang="it-IT" sz="2000" dirty="0" smtClean="0"/>
              <a:t> </a:t>
            </a:r>
            <a:r>
              <a:rPr lang="it-IT" sz="2000" dirty="0" err="1"/>
              <a:t>met</a:t>
            </a:r>
            <a:r>
              <a:rPr lang="it-IT" sz="2000" dirty="0"/>
              <a:t> à </a:t>
            </a:r>
            <a:r>
              <a:rPr lang="it-IT" sz="2000" dirty="0" err="1"/>
              <a:t>disposition</a:t>
            </a:r>
            <a:r>
              <a:rPr lang="it-IT" sz="2000" dirty="0"/>
              <a:t> un </a:t>
            </a:r>
            <a:r>
              <a:rPr lang="it-IT" sz="2000" dirty="0" err="1"/>
              <a:t>personnel</a:t>
            </a:r>
            <a:r>
              <a:rPr lang="it-IT" sz="2000" dirty="0"/>
              <a:t> </a:t>
            </a:r>
            <a:r>
              <a:rPr lang="it-IT" sz="2000" dirty="0" err="1"/>
              <a:t>qualifié</a:t>
            </a:r>
            <a:r>
              <a:rPr lang="it-IT" sz="2000" dirty="0"/>
              <a:t> et </a:t>
            </a:r>
            <a:r>
              <a:rPr lang="it-IT" sz="2000" dirty="0" err="1"/>
              <a:t>compétent</a:t>
            </a:r>
            <a:r>
              <a:rPr lang="it-IT" sz="2000" dirty="0"/>
              <a:t>, </a:t>
            </a:r>
            <a:r>
              <a:rPr lang="it-IT" sz="2000" dirty="0" err="1"/>
              <a:t>composé</a:t>
            </a:r>
            <a:r>
              <a:rPr lang="it-IT" sz="2000" dirty="0"/>
              <a:t> d’</a:t>
            </a:r>
            <a:r>
              <a:rPr lang="it-IT" sz="2000" dirty="0" err="1"/>
              <a:t>infirmières</a:t>
            </a:r>
            <a:r>
              <a:rPr lang="it-IT" sz="2000" dirty="0"/>
              <a:t>, de </a:t>
            </a:r>
            <a:r>
              <a:rPr lang="it-IT" sz="2000" dirty="0" err="1"/>
              <a:t>travailleurs</a:t>
            </a:r>
            <a:r>
              <a:rPr lang="it-IT" sz="2000" dirty="0"/>
              <a:t> socio-</a:t>
            </a:r>
            <a:r>
              <a:rPr lang="it-IT" sz="2000" dirty="0" err="1"/>
              <a:t>sanitaires</a:t>
            </a:r>
            <a:r>
              <a:rPr lang="it-IT" sz="2000" dirty="0"/>
              <a:t> et de </a:t>
            </a:r>
            <a:r>
              <a:rPr lang="it-IT" sz="2000" dirty="0" err="1"/>
              <a:t>collaborateurs</a:t>
            </a:r>
            <a:r>
              <a:rPr lang="it-IT" sz="2000" dirty="0"/>
              <a:t>.</a:t>
            </a:r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18DD81BB-E3E9-78A5-8184-91B378B8FD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49" y="3924298"/>
            <a:ext cx="4310062" cy="2933702"/>
          </a:xfrm>
          <a:prstGeom prst="rect">
            <a:avLst/>
          </a:prstGeom>
        </p:spPr>
      </p:pic>
      <p:pic>
        <p:nvPicPr>
          <p:cNvPr id="5" name="Immagine 6">
            <a:extLst>
              <a:ext uri="{FF2B5EF4-FFF2-40B4-BE49-F238E27FC236}">
                <a16:creationId xmlns:a16="http://schemas.microsoft.com/office/drawing/2014/main" xmlns="" id="{29C3326D-044C-AEE0-7C1D-1223E713B6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3821906"/>
            <a:ext cx="3886200" cy="30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17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08FB778-629C-7B64-61C8-9355D6AAA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0" y="57873"/>
            <a:ext cx="7903580" cy="14501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b="1" dirty="0" err="1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Structure</a:t>
            </a:r>
            <a:r>
              <a:rPr lang="it-IT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adaptée</a:t>
            </a:r>
            <a:r>
              <a:rPr lang="it-IT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à </a:t>
            </a:r>
            <a:r>
              <a:rPr lang="it-IT" b="1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tous</a:t>
            </a:r>
            <a:endParaRPr lang="it-IT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DD178BF-F8D0-A82C-BF94-F08DFE56F92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690689"/>
            <a:ext cx="11120438" cy="2869406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it-IT" dirty="0"/>
              <a:t>La </a:t>
            </a:r>
            <a:r>
              <a:rPr lang="it-IT" dirty="0" err="1"/>
              <a:t>résidence</a:t>
            </a:r>
            <a:r>
              <a:rPr lang="it-IT" dirty="0"/>
              <a:t> s’est </a:t>
            </a:r>
            <a:r>
              <a:rPr lang="it-IT" dirty="0" err="1"/>
              <a:t>imposée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l’une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maisons</a:t>
            </a:r>
            <a:r>
              <a:rPr lang="it-IT" dirty="0"/>
              <a:t> de </a:t>
            </a:r>
            <a:r>
              <a:rPr lang="it-IT" dirty="0" err="1"/>
              <a:t>retraite</a:t>
            </a:r>
            <a:r>
              <a:rPr lang="it-IT" dirty="0"/>
              <a:t> pour </a:t>
            </a:r>
            <a:r>
              <a:rPr lang="it-IT" dirty="0" err="1"/>
              <a:t>personnes</a:t>
            </a:r>
            <a:r>
              <a:rPr lang="it-IT" dirty="0"/>
              <a:t> </a:t>
            </a:r>
            <a:r>
              <a:rPr lang="it-IT" dirty="0" err="1"/>
              <a:t>âgées</a:t>
            </a:r>
            <a:r>
              <a:rPr lang="it-IT" dirty="0"/>
              <a:t> et </a:t>
            </a:r>
            <a:r>
              <a:rPr lang="it-IT" dirty="0" err="1"/>
              <a:t>handicapées</a:t>
            </a:r>
            <a:r>
              <a:rPr lang="it-IT" dirty="0"/>
              <a:t> </a:t>
            </a:r>
            <a:r>
              <a:rPr lang="it-IT" dirty="0" smtClean="0"/>
              <a:t>la </a:t>
            </a:r>
            <a:r>
              <a:rPr lang="it-IT" dirty="0"/>
              <a:t>plus </a:t>
            </a:r>
            <a:r>
              <a:rPr lang="it-IT" dirty="0" err="1" smtClean="0"/>
              <a:t>rénovée</a:t>
            </a:r>
            <a:r>
              <a:rPr lang="it-IT" dirty="0" smtClean="0"/>
              <a:t> </a:t>
            </a:r>
            <a:r>
              <a:rPr lang="it-IT" dirty="0"/>
              <a:t>de la zone</a:t>
            </a:r>
            <a:r>
              <a:rPr lang="it-IT" dirty="0" smtClean="0"/>
              <a:t>, non </a:t>
            </a:r>
            <a:r>
              <a:rPr lang="it-IT" dirty="0" err="1"/>
              <a:t>seulement</a:t>
            </a:r>
            <a:r>
              <a:rPr lang="it-IT" dirty="0"/>
              <a:t> pour le </a:t>
            </a:r>
            <a:r>
              <a:rPr lang="it-IT" dirty="0" err="1"/>
              <a:t>professionnalisme</a:t>
            </a:r>
            <a:r>
              <a:rPr lang="it-IT" dirty="0"/>
              <a:t> de son </a:t>
            </a:r>
            <a:r>
              <a:rPr lang="it-IT" dirty="0" err="1"/>
              <a:t>personnel</a:t>
            </a:r>
            <a:r>
              <a:rPr lang="it-IT" dirty="0"/>
              <a:t>, mais pour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objectifs</a:t>
            </a:r>
            <a:r>
              <a:rPr lang="it-IT" dirty="0"/>
              <a:t> </a:t>
            </a:r>
            <a:r>
              <a:rPr lang="it-IT" dirty="0" err="1"/>
              <a:t>visant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bien-être</a:t>
            </a:r>
            <a:r>
              <a:rPr lang="it-IT" dirty="0"/>
              <a:t> de </a:t>
            </a:r>
            <a:r>
              <a:rPr lang="it-IT" dirty="0" err="1"/>
              <a:t>ses</a:t>
            </a:r>
            <a:r>
              <a:rPr lang="it-IT" dirty="0"/>
              <a:t> clients.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schémas</a:t>
            </a:r>
            <a:r>
              <a:rPr lang="it-IT" dirty="0"/>
              <a:t> </a:t>
            </a:r>
            <a:r>
              <a:rPr lang="it-IT" dirty="0" err="1"/>
              <a:t>retenus</a:t>
            </a:r>
            <a:r>
              <a:rPr lang="it-IT" dirty="0"/>
              <a:t> </a:t>
            </a:r>
            <a:r>
              <a:rPr lang="it-IT" dirty="0" err="1"/>
              <a:t>permettent</a:t>
            </a:r>
            <a:r>
              <a:rPr lang="it-IT" dirty="0"/>
              <a:t> d’</a:t>
            </a:r>
            <a:r>
              <a:rPr lang="it-IT" dirty="0" err="1"/>
              <a:t>éviter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hospitalisations</a:t>
            </a:r>
            <a:r>
              <a:rPr lang="it-IT" dirty="0"/>
              <a:t> non </a:t>
            </a:r>
            <a:r>
              <a:rPr lang="it-IT" dirty="0" err="1"/>
              <a:t>indispensables</a:t>
            </a:r>
            <a:r>
              <a:rPr lang="it-IT" dirty="0" smtClean="0"/>
              <a:t>, en </a:t>
            </a:r>
            <a:r>
              <a:rPr lang="it-IT" dirty="0" err="1"/>
              <a:t>raison</a:t>
            </a:r>
            <a:r>
              <a:rPr lang="it-IT" dirty="0"/>
              <a:t> de </a:t>
            </a:r>
            <a:r>
              <a:rPr lang="it-IT" dirty="0" err="1"/>
              <a:t>problèmes</a:t>
            </a:r>
            <a:r>
              <a:rPr lang="it-IT" dirty="0"/>
              <a:t> </a:t>
            </a:r>
            <a:r>
              <a:rPr lang="it-IT" dirty="0" err="1"/>
              <a:t>sociaux</a:t>
            </a:r>
            <a:r>
              <a:rPr lang="it-IT" dirty="0"/>
              <a:t>, la </a:t>
            </a:r>
            <a:r>
              <a:rPr lang="it-IT" dirty="0" err="1"/>
              <a:t>solitude</a:t>
            </a:r>
            <a:r>
              <a:rPr lang="it-IT" dirty="0"/>
              <a:t>, le </a:t>
            </a:r>
            <a:r>
              <a:rPr lang="it-IT" dirty="0" err="1"/>
              <a:t>manque</a:t>
            </a:r>
            <a:r>
              <a:rPr lang="it-IT" dirty="0"/>
              <a:t> de </a:t>
            </a:r>
            <a:r>
              <a:rPr lang="it-IT" dirty="0" err="1"/>
              <a:t>soutien</a:t>
            </a:r>
            <a:r>
              <a:rPr lang="it-IT" dirty="0"/>
              <a:t> </a:t>
            </a:r>
            <a:r>
              <a:rPr lang="it-IT" dirty="0" err="1"/>
              <a:t>familial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la </a:t>
            </a:r>
            <a:r>
              <a:rPr lang="it-IT" dirty="0" err="1"/>
              <a:t>dépression</a:t>
            </a:r>
            <a:r>
              <a:rPr lang="it-IT" dirty="0"/>
              <a:t> </a:t>
            </a:r>
            <a:r>
              <a:rPr lang="it-IT" dirty="0" err="1"/>
              <a:t>causée</a:t>
            </a:r>
            <a:r>
              <a:rPr lang="it-IT" dirty="0"/>
              <a:t> par l’</a:t>
            </a:r>
            <a:r>
              <a:rPr lang="it-IT" dirty="0" err="1"/>
              <a:t>isolement</a:t>
            </a:r>
            <a:r>
              <a:rPr lang="it-IT" dirty="0"/>
              <a:t> </a:t>
            </a:r>
            <a:r>
              <a:rPr lang="it-IT" dirty="0" err="1"/>
              <a:t>forcé</a:t>
            </a:r>
            <a:r>
              <a:rPr lang="it-IT" dirty="0"/>
              <a:t>. </a:t>
            </a:r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E6DDC23C-A302-A93A-F166-A0E25E4D68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4137112"/>
            <a:ext cx="5143500" cy="2720888"/>
          </a:xfrm>
          <a:prstGeom prst="rect">
            <a:avLst/>
          </a:prstGeom>
        </p:spPr>
      </p:pic>
      <p:pic>
        <p:nvPicPr>
          <p:cNvPr id="5" name="Immagine 5">
            <a:extLst>
              <a:ext uri="{FF2B5EF4-FFF2-40B4-BE49-F238E27FC236}">
                <a16:creationId xmlns:a16="http://schemas.microsoft.com/office/drawing/2014/main" xmlns="" id="{45B26F83-F605-7DC0-FC3D-E6387FF030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1325"/>
            <a:ext cx="3548062" cy="27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730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5A08491-1A0B-67FA-F2B0-B8BE69738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6950869" cy="1295399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Activités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concernées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6EAF560-9332-5A9D-1E8C-7AEDD24A6C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607344"/>
            <a:ext cx="5105400" cy="423862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it-IT" dirty="0"/>
              <a:t>La maison de </a:t>
            </a:r>
            <a:r>
              <a:rPr lang="it-IT" dirty="0" err="1"/>
              <a:t>retraite</a:t>
            </a:r>
            <a:r>
              <a:rPr lang="it-IT" dirty="0"/>
              <a:t>  « Vivere» propose une gamme de </a:t>
            </a:r>
            <a:r>
              <a:rPr lang="it-IT" dirty="0" err="1"/>
              <a:t>programmes</a:t>
            </a:r>
            <a:r>
              <a:rPr lang="it-IT" dirty="0"/>
              <a:t> </a:t>
            </a:r>
            <a:r>
              <a:rPr lang="it-IT" dirty="0" err="1"/>
              <a:t>spécifiques</a:t>
            </a:r>
            <a:r>
              <a:rPr lang="it-IT" dirty="0"/>
              <a:t> </a:t>
            </a:r>
            <a:r>
              <a:rPr lang="it-IT" dirty="0" err="1"/>
              <a:t>visant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soulagement</a:t>
            </a:r>
            <a:r>
              <a:rPr lang="it-IT" dirty="0"/>
              <a:t> et à l’</a:t>
            </a:r>
            <a:r>
              <a:rPr lang="it-IT" dirty="0" err="1"/>
              <a:t>intégration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clients </a:t>
            </a:r>
            <a:r>
              <a:rPr lang="it-IT" dirty="0" err="1" smtClean="0"/>
              <a:t>présentes</a:t>
            </a:r>
            <a:r>
              <a:rPr lang="it-IT" dirty="0" smtClean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résidence</a:t>
            </a:r>
            <a:r>
              <a:rPr lang="it-IT" dirty="0"/>
              <a:t>, </a:t>
            </a:r>
            <a:r>
              <a:rPr lang="it-IT" dirty="0" err="1"/>
              <a:t>soit</a:t>
            </a:r>
            <a:r>
              <a:rPr lang="it-IT" dirty="0"/>
              <a:t> </a:t>
            </a:r>
            <a:r>
              <a:rPr lang="it-IT" dirty="0" err="1" smtClean="0"/>
              <a:t>les</a:t>
            </a:r>
            <a:r>
              <a:rPr lang="it-IT" dirty="0" smtClean="0"/>
              <a:t> </a:t>
            </a:r>
            <a:r>
              <a:rPr lang="it-IT" dirty="0" err="1"/>
              <a:t>personnes</a:t>
            </a:r>
            <a:r>
              <a:rPr lang="it-IT" dirty="0"/>
              <a:t> </a:t>
            </a:r>
            <a:r>
              <a:rPr lang="it-IT" dirty="0" err="1"/>
              <a:t>âgées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personnes</a:t>
            </a:r>
            <a:r>
              <a:rPr lang="it-IT" dirty="0"/>
              <a:t> </a:t>
            </a:r>
            <a:r>
              <a:rPr lang="it-IT" dirty="0" err="1"/>
              <a:t>handicapées</a:t>
            </a:r>
            <a:r>
              <a:rPr lang="it-IT" dirty="0" smtClean="0"/>
              <a:t>. </a:t>
            </a:r>
            <a:r>
              <a:rPr lang="it-IT" dirty="0" err="1" smtClean="0"/>
              <a:t>Certaines</a:t>
            </a:r>
            <a:r>
              <a:rPr lang="it-IT" dirty="0" smtClean="0"/>
              <a:t> </a:t>
            </a:r>
            <a:r>
              <a:rPr lang="it-IT" dirty="0" err="1"/>
              <a:t>activités</a:t>
            </a:r>
            <a:r>
              <a:rPr lang="it-IT" dirty="0"/>
              <a:t> </a:t>
            </a:r>
            <a:r>
              <a:rPr lang="it-IT" dirty="0" err="1"/>
              <a:t>proposées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tournois</a:t>
            </a:r>
            <a:r>
              <a:rPr lang="it-IT" dirty="0"/>
              <a:t> de </a:t>
            </a:r>
            <a:r>
              <a:rPr lang="it-IT" dirty="0" smtClean="0"/>
              <a:t>burraco,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excursions</a:t>
            </a:r>
            <a:r>
              <a:rPr lang="it-IT" dirty="0"/>
              <a:t> </a:t>
            </a:r>
            <a:r>
              <a:rPr lang="it-IT" dirty="0" err="1"/>
              <a:t>organisées</a:t>
            </a:r>
            <a:r>
              <a:rPr lang="it-IT" dirty="0"/>
              <a:t>,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réunions</a:t>
            </a:r>
            <a:r>
              <a:rPr lang="it-IT" dirty="0"/>
              <a:t> </a:t>
            </a:r>
            <a:r>
              <a:rPr lang="it-IT" dirty="0" err="1"/>
              <a:t>collectives</a:t>
            </a:r>
            <a:r>
              <a:rPr lang="it-IT" dirty="0"/>
              <a:t> </a:t>
            </a:r>
            <a:r>
              <a:rPr lang="it-IT" dirty="0" err="1"/>
              <a:t>culturelles</a:t>
            </a:r>
            <a:r>
              <a:rPr lang="it-IT" dirty="0"/>
              <a:t> et plus </a:t>
            </a:r>
            <a:r>
              <a:rPr lang="it-IT" dirty="0" err="1"/>
              <a:t>encore</a:t>
            </a:r>
            <a:r>
              <a:rPr lang="it-IT" dirty="0"/>
              <a:t>.</a:t>
            </a:r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9D56F350-1893-2C30-9CE4-CB7F31BEB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161" y="1066800"/>
            <a:ext cx="3424839" cy="2317475"/>
          </a:xfrm>
          <a:prstGeom prst="rect">
            <a:avLst/>
          </a:prstGeom>
        </p:spPr>
      </p:pic>
      <p:pic>
        <p:nvPicPr>
          <p:cNvPr id="5" name="Immagine 5">
            <a:extLst>
              <a:ext uri="{FF2B5EF4-FFF2-40B4-BE49-F238E27FC236}">
                <a16:creationId xmlns:a16="http://schemas.microsoft.com/office/drawing/2014/main" xmlns="" id="{A85518D5-765C-BDEB-050C-9EAB30C1C3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4261643"/>
            <a:ext cx="4654534" cy="259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144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D209C66-8DD3-5B07-1BFF-E6204DFF9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0"/>
            <a:ext cx="7848600" cy="12192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it-IT" dirty="0"/>
              <a:t/>
            </a:r>
            <a:br>
              <a:rPr lang="it-IT" dirty="0"/>
            </a:br>
            <a:r>
              <a:rPr lang="it-IT" dirty="0"/>
              <a:t>      </a:t>
            </a:r>
            <a:r>
              <a:rPr lang="it-IT" b="0" dirty="0" err="1">
                <a:solidFill>
                  <a:srgbClr val="FF0000"/>
                </a:solidFill>
                <a:latin typeface="Roboto" panose="02000000000000000000" pitchFamily="2" charset="0"/>
              </a:rPr>
              <a:t>I</a:t>
            </a:r>
            <a:r>
              <a:rPr lang="it-IT" b="0" i="0" dirty="0" err="1" smtClean="0">
                <a:solidFill>
                  <a:srgbClr val="FF0000"/>
                </a:solidFill>
                <a:latin typeface="Roboto" panose="02000000000000000000" pitchFamily="2" charset="0"/>
              </a:rPr>
              <a:t>nformations</a:t>
            </a:r>
            <a:r>
              <a:rPr lang="it-IT" b="0" i="0" dirty="0" smtClean="0">
                <a:solidFill>
                  <a:srgbClr val="FF0000"/>
                </a:solidFill>
                <a:latin typeface="Roboto" panose="02000000000000000000" pitchFamily="2" charset="0"/>
              </a:rPr>
              <a:t> </a:t>
            </a:r>
            <a:r>
              <a:rPr lang="it-IT" b="0" i="0" dirty="0" err="1">
                <a:solidFill>
                  <a:srgbClr val="FF0000"/>
                </a:solidFill>
                <a:latin typeface="Roboto" panose="02000000000000000000" pitchFamily="2" charset="0"/>
              </a:rPr>
              <a:t>utiles</a:t>
            </a:r>
            <a:r>
              <a:rPr lang="it-IT" i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Roboto" panose="02000000000000000000" pitchFamily="2" charset="0"/>
              </a:rPr>
              <a:t/>
            </a:r>
            <a:br>
              <a:rPr lang="it-IT" i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222C31"/>
                </a:solidFill>
                <a:latin typeface="Roboto" panose="02000000000000000000" pitchFamily="2" charset="0"/>
              </a:rPr>
              <a:t/>
            </a:r>
            <a:br>
              <a:rPr lang="it-IT" b="0" i="0" dirty="0">
                <a:solidFill>
                  <a:srgbClr val="222C31"/>
                </a:solidFill>
                <a:latin typeface="Roboto" panose="02000000000000000000" pitchFamily="2" charset="0"/>
              </a:rPr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63203BA-77F0-9F10-D222-AA52E0E7D72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3400" y="2352642"/>
            <a:ext cx="9627394" cy="2889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>
                <a:solidFill>
                  <a:schemeClr val="tx1"/>
                </a:solidFill>
              </a:rPr>
              <a:t>Il est </a:t>
            </a:r>
            <a:r>
              <a:rPr lang="it-IT" sz="2000" dirty="0" err="1">
                <a:solidFill>
                  <a:schemeClr val="tx1"/>
                </a:solidFill>
              </a:rPr>
              <a:t>ouvert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toute</a:t>
            </a:r>
            <a:r>
              <a:rPr lang="it-IT" sz="2000" dirty="0">
                <a:solidFill>
                  <a:schemeClr val="tx1"/>
                </a:solidFill>
              </a:rPr>
              <a:t> l’</a:t>
            </a:r>
            <a:r>
              <a:rPr lang="it-IT" sz="2000" dirty="0" err="1">
                <a:solidFill>
                  <a:schemeClr val="tx1"/>
                </a:solidFill>
              </a:rPr>
              <a:t>année</a:t>
            </a:r>
            <a:r>
              <a:rPr lang="it-IT" sz="2000" dirty="0">
                <a:solidFill>
                  <a:schemeClr val="tx1"/>
                </a:solidFill>
              </a:rPr>
              <a:t>, </a:t>
            </a:r>
            <a:r>
              <a:rPr lang="it-IT" sz="2000" dirty="0" err="1">
                <a:solidFill>
                  <a:schemeClr val="tx1"/>
                </a:solidFill>
              </a:rPr>
              <a:t>assistance</a:t>
            </a:r>
            <a:r>
              <a:rPr lang="it-IT" sz="2000" dirty="0">
                <a:solidFill>
                  <a:schemeClr val="tx1"/>
                </a:solidFill>
              </a:rPr>
              <a:t> 24 </a:t>
            </a:r>
            <a:r>
              <a:rPr lang="it-IT" sz="2000" dirty="0" err="1">
                <a:solidFill>
                  <a:schemeClr val="tx1"/>
                </a:solidFill>
              </a:rPr>
              <a:t>heures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sur</a:t>
            </a:r>
            <a:r>
              <a:rPr lang="it-IT" sz="2000" dirty="0">
                <a:solidFill>
                  <a:schemeClr val="tx1"/>
                </a:solidFill>
              </a:rPr>
              <a:t> 24</a:t>
            </a:r>
            <a:r>
              <a:rPr lang="it-IT" sz="200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horaire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continu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Pour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connaître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en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détail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tous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les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services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offerts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par la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résidence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« Vivere»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visitez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la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résidence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dans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la rue (Civita 26 Lioni, 83056)</a:t>
            </a:r>
          </a:p>
          <a:p>
            <a:pPr marL="0" indent="0">
              <a:buNone/>
            </a:pP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Ou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contactez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le </a:t>
            </a:r>
            <a:r>
              <a:rPr lang="it-IT" sz="2000" b="0" i="0" dirty="0" err="1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numéro</a:t>
            </a:r>
            <a:r>
              <a:rPr lang="it-IT" sz="2000" b="0" i="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0827224943.</a:t>
            </a:r>
            <a:endParaRPr lang="it-IT" sz="20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xmlns="" id="{65E86DBB-DD69-F0F5-19E9-BE4034A113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052" y="3625784"/>
            <a:ext cx="3311948" cy="323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834663"/>
      </p:ext>
    </p:extLst>
  </p:cSld>
  <p:clrMapOvr>
    <a:masterClrMapping/>
  </p:clrMapOvr>
</p:sld>
</file>

<file path=ppt/theme/theme1.xml><?xml version="1.0" encoding="utf-8"?>
<a:theme xmlns:a="http://schemas.openxmlformats.org/drawingml/2006/main" name="Elica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Elic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ic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</TotalTime>
  <Words>242</Words>
  <Application>Microsoft Office PowerPoint</Application>
  <PresentationFormat>Personalizzato</PresentationFormat>
  <Paragraphs>10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Elica</vt:lpstr>
      <vt:lpstr>Maison de retraite pour personnes âgées et handicapées « VIVERE»</vt:lpstr>
      <vt:lpstr>Structure adaptée à tous</vt:lpstr>
      <vt:lpstr> Activités concernées</vt:lpstr>
      <vt:lpstr>       Informations utiles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Maison de retraite pour personnes âgées et handicapées « VIVERE»</dc:title>
  <dc:creator>Sara Mariani</dc:creator>
  <cp:lastModifiedBy>Michela  ( V SSS )</cp:lastModifiedBy>
  <cp:revision>8</cp:revision>
  <dcterms:created xsi:type="dcterms:W3CDTF">2022-11-25T15:54:35Z</dcterms:created>
  <dcterms:modified xsi:type="dcterms:W3CDTF">2023-05-27T07:48:02Z</dcterms:modified>
</cp:coreProperties>
</file>