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107" autoAdjust="0"/>
    <p:restoredTop sz="94660"/>
  </p:normalViewPr>
  <p:slideViewPr>
    <p:cSldViewPr snapToGrid="0">
      <p:cViewPr>
        <p:scale>
          <a:sx n="75" d="100"/>
          <a:sy n="75" d="100"/>
        </p:scale>
        <p:origin x="-840" y="-29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5/27/2023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5/27/2023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5/27/2023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5/27/2023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5/27/2023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5/27/2023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509A250-FF31-4206-8172-F9D3106AACB1}" type="datetimeFigureOut">
              <a:rPr lang="en-US" dirty="0"/>
              <a:t>5/27/2023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40080" y="1970852"/>
            <a:ext cx="11897789" cy="2070090"/>
          </a:xfrm>
        </p:spPr>
        <p:txBody>
          <a:bodyPr/>
          <a:lstStyle/>
          <a:p>
            <a:r>
              <a:rPr lang="it-IT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VILLA CATERINA</a:t>
            </a:r>
            <a:endParaRPr lang="it-IT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3808" y="3938119"/>
            <a:ext cx="3898192" cy="2919881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962400" cy="2347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934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3750" y="-309459"/>
            <a:ext cx="5092906" cy="1574808"/>
          </a:xfrm>
        </p:spPr>
        <p:txBody>
          <a:bodyPr>
            <a:normAutofit/>
          </a:bodyPr>
          <a:lstStyle/>
          <a:p>
            <a:r>
              <a:rPr lang="it-IT" sz="4000" dirty="0" smtClean="0"/>
              <a:t>STRUCTURE</a:t>
            </a:r>
            <a:endParaRPr lang="it-IT" sz="400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69342" y="1725770"/>
            <a:ext cx="7789138" cy="1931830"/>
          </a:xfrm>
          <a:ln>
            <a:solidFill>
              <a:schemeClr val="bg2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fr-FR" sz="2400" dirty="0"/>
              <a:t>La coopérative sociale Gestion des </a:t>
            </a:r>
            <a:r>
              <a:rPr lang="fr-FR" sz="2400" dirty="0" smtClean="0"/>
              <a:t>Services </a:t>
            </a:r>
            <a:r>
              <a:rPr lang="fr-FR" sz="2400" dirty="0"/>
              <a:t>S</a:t>
            </a:r>
            <a:r>
              <a:rPr lang="fr-FR" sz="2400" dirty="0" smtClean="0"/>
              <a:t>ociaux </a:t>
            </a:r>
            <a:r>
              <a:rPr lang="fr-FR" sz="2400" dirty="0"/>
              <a:t>(GSS) de </a:t>
            </a:r>
            <a:r>
              <a:rPr lang="fr-FR" sz="2400" dirty="0" err="1"/>
              <a:t>Pescopagano</a:t>
            </a:r>
            <a:r>
              <a:rPr lang="fr-FR" sz="2400" dirty="0"/>
              <a:t>, active dans le secteur des personnes âgées depuis plus de 20 ans,  </a:t>
            </a:r>
            <a:r>
              <a:rPr lang="fr-FR" sz="2400" dirty="0" smtClean="0"/>
              <a:t>a </a:t>
            </a:r>
            <a:r>
              <a:rPr lang="fr-FR" sz="2400" dirty="0"/>
              <a:t>inauguré  "Villa </a:t>
            </a:r>
            <a:r>
              <a:rPr lang="fr-FR" sz="2400" dirty="0" smtClean="0"/>
              <a:t>Caterina"</a:t>
            </a:r>
            <a:endParaRPr lang="it-IT" sz="2400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6605" y="3979672"/>
            <a:ext cx="5075395" cy="2878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999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5112" y="-592794"/>
            <a:ext cx="5092906" cy="1574808"/>
          </a:xfrm>
        </p:spPr>
        <p:txBody>
          <a:bodyPr/>
          <a:lstStyle/>
          <a:p>
            <a:r>
              <a:rPr lang="it-IT" dirty="0"/>
              <a:t>QUI ACCUEILLE ?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76712" y="1361725"/>
            <a:ext cx="6398408" cy="2590515"/>
          </a:xfrm>
          <a:ln>
            <a:solidFill>
              <a:schemeClr val="bg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fr-FR" sz="2400" dirty="0"/>
              <a:t>Cet établissement accueille les personnes âgées qui, pour des raisons de santé ou pour des raisons familiales, ne peuvent plus résider à leur </a:t>
            </a:r>
            <a:r>
              <a:rPr lang="fr-FR" sz="2400" dirty="0" smtClean="0"/>
              <a:t>domicile.</a:t>
            </a:r>
            <a:endParaRPr lang="it-IT" sz="2400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6479" y="1358425"/>
            <a:ext cx="3328881" cy="2493447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099308"/>
            <a:ext cx="2869746" cy="2758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1095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3281" y="-245065"/>
            <a:ext cx="5092906" cy="1574808"/>
          </a:xfrm>
        </p:spPr>
        <p:txBody>
          <a:bodyPr/>
          <a:lstStyle/>
          <a:p>
            <a:r>
              <a:rPr lang="it-IT" dirty="0"/>
              <a:t>LES ACTIVITÉS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08274" y="1986566"/>
            <a:ext cx="6102685" cy="1721834"/>
          </a:xfrm>
          <a:ln>
            <a:solidFill>
              <a:schemeClr val="bg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fr-FR" sz="2000" dirty="0"/>
              <a:t>Cette structure garantit </a:t>
            </a:r>
            <a:r>
              <a:rPr lang="fr-FR" sz="2000" dirty="0" smtClean="0"/>
              <a:t>un service d’animation pour l’interaction </a:t>
            </a:r>
            <a:r>
              <a:rPr lang="fr-FR" sz="2000" dirty="0"/>
              <a:t>entre les patients et stimule leur activité cognitive.</a:t>
            </a:r>
            <a:endParaRPr lang="it-IT" sz="2000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55811"/>
            <a:ext cx="3701707" cy="2772707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8014" y="1778000"/>
            <a:ext cx="5276962" cy="2970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45252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3597" y="-270822"/>
            <a:ext cx="5092906" cy="1574808"/>
          </a:xfrm>
        </p:spPr>
        <p:txBody>
          <a:bodyPr/>
          <a:lstStyle/>
          <a:p>
            <a:r>
              <a:rPr lang="it-IT" dirty="0" smtClean="0"/>
              <a:t>LES SERVICES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56464" y="1700012"/>
            <a:ext cx="6034176" cy="1246388"/>
          </a:xfrm>
          <a:ln>
            <a:solidFill>
              <a:schemeClr val="bg2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fr-FR" sz="2400" dirty="0"/>
              <a:t>Les services fournis par la structure sont à la fois de nature sanitaire et sociale.</a:t>
            </a:r>
            <a:endParaRPr lang="it-IT" sz="2400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1274" y="1700011"/>
            <a:ext cx="3635206" cy="2719015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360" y="3535813"/>
            <a:ext cx="3905473" cy="2925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152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e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24</TotalTime>
  <Words>102</Words>
  <Application>Microsoft Office PowerPoint</Application>
  <PresentationFormat>Personalizzato</PresentationFormat>
  <Paragraphs>9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6" baseType="lpstr">
      <vt:lpstr>Ione</vt:lpstr>
      <vt:lpstr>VILLA CATERINA</vt:lpstr>
      <vt:lpstr>STRUCTURE</vt:lpstr>
      <vt:lpstr>QUI ACCUEILLE ?</vt:lpstr>
      <vt:lpstr>LES ACTIVITÉS</vt:lpstr>
      <vt:lpstr>LES SERVICES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VILLA CATERINA</dc:title>
  <dc:creator>Utente</dc:creator>
  <cp:lastModifiedBy>Michela  ( V SSS )</cp:lastModifiedBy>
  <cp:revision>4</cp:revision>
  <dcterms:created xsi:type="dcterms:W3CDTF">2022-12-05T21:10:46Z</dcterms:created>
  <dcterms:modified xsi:type="dcterms:W3CDTF">2023-05-27T07:56:46Z</dcterms:modified>
</cp:coreProperties>
</file>