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 /><Relationship Id="rId2" Type="http://schemas.openxmlformats.org/package/2006/relationships/metadata/core-properties" Target="docProps/core.xml" /><Relationship Id="rId1" Type="http://schemas.openxmlformats.org/officeDocument/2006/relationships/officeDocument" Target="ppt/presentation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59" r:id="rId5"/>
    <p:sldId id="272" r:id="rId6"/>
    <p:sldId id="260" r:id="rId7"/>
    <p:sldId id="265" r:id="rId8"/>
  </p:sldIdLst>
  <p:sldSz cx="12192000" cy="6858000"/>
  <p:notesSz cx="6858000" cy="9144000"/>
  <p:defaultTextStyle>
    <a:defPPr rtl="0"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6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F1E4"/>
    <a:srgbClr val="B8D3E8"/>
    <a:srgbClr val="197DCE"/>
    <a:srgbClr val="BC7FBB"/>
    <a:srgbClr val="7FC6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F2DE63D5-997A-4646-A377-4702673A728D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6" autoAdjust="0"/>
    <p:restoredTop sz="96441" autoAdjust="0"/>
  </p:normalViewPr>
  <p:slideViewPr>
    <p:cSldViewPr snapToGrid="0" showGuides="1">
      <p:cViewPr varScale="1">
        <p:scale>
          <a:sx n="73" d="100"/>
          <a:sy n="73" d="100"/>
        </p:scale>
        <p:origin x="618" y="78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7" d="100"/>
          <a:sy n="77" d="100"/>
        </p:scale>
        <p:origin x="394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theme" Target="theme/theme1.xml" /><Relationship Id="rId3" Type="http://schemas.openxmlformats.org/officeDocument/2006/relationships/slide" Target="slides/slide2.xml" /><Relationship Id="rId7" Type="http://schemas.openxmlformats.org/officeDocument/2006/relationships/slide" Target="slides/slide6.xml" /><Relationship Id="rId12" Type="http://schemas.openxmlformats.org/officeDocument/2006/relationships/viewProps" Target="viewProps.xml" /><Relationship Id="rId2" Type="http://schemas.openxmlformats.org/officeDocument/2006/relationships/slide" Target="slides/slide1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presProps" Target="presProps.xml" /><Relationship Id="rId5" Type="http://schemas.openxmlformats.org/officeDocument/2006/relationships/slide" Target="slides/slide4.xml" /><Relationship Id="rId10" Type="http://schemas.openxmlformats.org/officeDocument/2006/relationships/handoutMaster" Target="handoutMasters/handoutMaster1.xml" /><Relationship Id="rId4" Type="http://schemas.openxmlformats.org/officeDocument/2006/relationships/slide" Target="slides/slide3.xml" /><Relationship Id="rId9" Type="http://schemas.openxmlformats.org/officeDocument/2006/relationships/notesMaster" Target="notesMasters/notesMaster1.xml" /><Relationship Id="rId14" Type="http://schemas.openxmlformats.org/officeDocument/2006/relationships/tableStyles" Target="tableStyles.xml" 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5F861F19-DF91-4F64-BE48-EFD1CA52ADA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it-IT" dirty="0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418CB0A0-0989-4B5B-B154-0629656CFC0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45748BD6-E903-4416-872A-BB05083B41B0}" type="datetime1">
              <a:rPr lang="it-IT" smtClean="0"/>
              <a:t>30/09/2022</a:t>
            </a:fld>
            <a:endParaRPr lang="it-IT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61DD27BA-B4B9-4D27-9656-D54AFCB9F84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it-IT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0B101362-2FBF-46C0-B19B-AA1AE1D4BD2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B442E760-7E3D-4B19-8755-B96625BD0FBD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0353309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it-IT" noProof="0" dirty="0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7919CB-8E2E-4313-8709-5C42958F1643}" type="datetime1">
              <a:rPr lang="it-IT" smtClean="0"/>
              <a:pPr/>
              <a:t>30/09/2022</a:t>
            </a:fld>
            <a:endParaRPr lang="it-IT" dirty="0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it-IT" noProof="0" dirty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it-IT" noProof="0" dirty="0"/>
              <a:t>Modifica gli stili del testo dello schema</a:t>
            </a:r>
          </a:p>
          <a:p>
            <a:pPr lvl="1" rtl="0"/>
            <a:r>
              <a:rPr lang="it-IT" noProof="0" dirty="0"/>
              <a:t>Secondo livello</a:t>
            </a:r>
          </a:p>
          <a:p>
            <a:pPr lvl="2" rtl="0"/>
            <a:r>
              <a:rPr lang="it-IT" noProof="0" dirty="0"/>
              <a:t>Terzo livello</a:t>
            </a:r>
          </a:p>
          <a:p>
            <a:pPr lvl="3" rtl="0"/>
            <a:r>
              <a:rPr lang="it-IT" noProof="0" dirty="0"/>
              <a:t>Quarto livello</a:t>
            </a:r>
          </a:p>
          <a:p>
            <a:pPr lvl="4" rtl="0"/>
            <a:r>
              <a:rPr lang="it-IT" noProof="0" dirty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it-IT" noProof="0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53D78A92-0141-4330-8F3E-FAADFAC23844}" type="slidenum">
              <a:rPr lang="it-IT" noProof="0" smtClean="0"/>
              <a:t>‹N›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174888773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 /><Relationship Id="rId1" Type="http://schemas.openxmlformats.org/officeDocument/2006/relationships/notesMaster" Target="../notesMasters/notesMaster1.xml" 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 /><Relationship Id="rId1" Type="http://schemas.openxmlformats.org/officeDocument/2006/relationships/notesMaster" Target="../notesMasters/notesMaster1.xml" 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 /><Relationship Id="rId1" Type="http://schemas.openxmlformats.org/officeDocument/2006/relationships/notesMaster" Target="../notesMasters/notesMaster1.xml" 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 /><Relationship Id="rId1" Type="http://schemas.openxmlformats.org/officeDocument/2006/relationships/notesMaster" Target="../notesMasters/notesMaster1.xml" 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 /><Relationship Id="rId1" Type="http://schemas.openxmlformats.org/officeDocument/2006/relationships/notesMaster" Target="../notesMasters/notesMaster1.xml" 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it-IT" smtClean="0"/>
              <a:t>1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875227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it-IT" smtClean="0"/>
              <a:t>2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5380904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it-IT" smtClean="0"/>
              <a:t>3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7932658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it-IT" smtClean="0"/>
              <a:t>4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306787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it-IT" smtClean="0"/>
              <a:t>6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6934507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it-IT" smtClean="0"/>
              <a:t>7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14082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 /><Relationship Id="rId2" Type="http://schemas.openxmlformats.org/officeDocument/2006/relationships/image" Target="../media/image1.jpg" /><Relationship Id="rId1" Type="http://schemas.openxmlformats.org/officeDocument/2006/relationships/slideMaster" Target="../slideMasters/slideMaster1.xml" /><Relationship Id="rId4" Type="http://schemas.openxmlformats.org/officeDocument/2006/relationships/image" Target="../media/image3.svg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 /><Relationship Id="rId2" Type="http://schemas.openxmlformats.org/officeDocument/2006/relationships/image" Target="../media/image4.png" /><Relationship Id="rId1" Type="http://schemas.openxmlformats.org/officeDocument/2006/relationships/slideMaster" Target="../slideMasters/slideMaster1.xml" 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 /><Relationship Id="rId2" Type="http://schemas.openxmlformats.org/officeDocument/2006/relationships/image" Target="../media/image4.png" /><Relationship Id="rId1" Type="http://schemas.openxmlformats.org/officeDocument/2006/relationships/slideMaster" Target="../slideMasters/slideMaster1.xml" 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 /><Relationship Id="rId2" Type="http://schemas.openxmlformats.org/officeDocument/2006/relationships/image" Target="../media/image6.jpg" /><Relationship Id="rId1" Type="http://schemas.openxmlformats.org/officeDocument/2006/relationships/slideMaster" Target="../slideMasters/slideMaster1.xml" /><Relationship Id="rId4" Type="http://schemas.openxmlformats.org/officeDocument/2006/relationships/image" Target="../media/image3.svg" 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 /><Relationship Id="rId2" Type="http://schemas.openxmlformats.org/officeDocument/2006/relationships/image" Target="../media/image1.jpg" /><Relationship Id="rId1" Type="http://schemas.openxmlformats.org/officeDocument/2006/relationships/slideMaster" Target="../slideMasters/slideMaster1.xml" /><Relationship Id="rId4" Type="http://schemas.openxmlformats.org/officeDocument/2006/relationships/image" Target="../media/image3.svg" 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 /><Relationship Id="rId1" Type="http://schemas.openxmlformats.org/officeDocument/2006/relationships/slideMaster" Target="../slideMasters/slideMaster1.xml" 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 /><Relationship Id="rId2" Type="http://schemas.openxmlformats.org/officeDocument/2006/relationships/image" Target="../media/image2.png" /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 con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1DAC5403-E1D0-4032-A9FE-410B2982643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rcRect/>
            <a:stretch>
              <a:fillRect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it-IT" noProof="0" dirty="0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F3C0C995-565B-4516-BC98-CCDEE529B15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0000"/>
            </a:schemeClr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it-IT" noProof="0" dirty="0"/>
          </a:p>
        </p:txBody>
      </p:sp>
      <p:sp>
        <p:nvSpPr>
          <p:cNvPr id="21" name="Segnaposto testo 26">
            <a:extLst>
              <a:ext uri="{FF2B5EF4-FFF2-40B4-BE49-F238E27FC236}">
                <a16:creationId xmlns:a16="http://schemas.microsoft.com/office/drawing/2014/main" id="{E013E669-E15F-4096-81CC-6637C4A9F9E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912235" y="5380844"/>
            <a:ext cx="4367531" cy="324417"/>
          </a:xfrm>
        </p:spPr>
        <p:txBody>
          <a:bodyPr rtlCol="0">
            <a:noAutofit/>
          </a:bodyPr>
          <a:lstStyle>
            <a:lvl1pPr marL="0" indent="0" algn="ctr">
              <a:buNone/>
              <a:defRPr sz="2000" b="0" i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it-IT" noProof="0" dirty="0"/>
              <a:t>20XX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199AD403-A15F-4A2F-B050-AB874136E7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37021" y="2289328"/>
            <a:ext cx="10117959" cy="1517356"/>
          </a:xfrm>
        </p:spPr>
        <p:txBody>
          <a:bodyPr rtlCol="0">
            <a:noAutofit/>
          </a:bodyPr>
          <a:lstStyle>
            <a:lvl1pPr algn="ctr">
              <a:defRPr sz="10000" b="0">
                <a:solidFill>
                  <a:schemeClr val="bg1"/>
                </a:solidFill>
              </a:defRPr>
            </a:lvl1pPr>
          </a:lstStyle>
          <a:p>
            <a:pPr rtl="0"/>
            <a:r>
              <a:rPr lang="it-IT" noProof="0" dirty="0"/>
              <a:t>Titolo presentazione    </a:t>
            </a:r>
          </a:p>
        </p:txBody>
      </p:sp>
      <p:sp>
        <p:nvSpPr>
          <p:cNvPr id="23" name="Segnaposto testo 26">
            <a:extLst>
              <a:ext uri="{FF2B5EF4-FFF2-40B4-BE49-F238E27FC236}">
                <a16:creationId xmlns:a16="http://schemas.microsoft.com/office/drawing/2014/main" id="{5BB088E3-63C1-423F-A939-150B8E1F87A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912235" y="5034596"/>
            <a:ext cx="4367531" cy="324417"/>
          </a:xfrm>
        </p:spPr>
        <p:txBody>
          <a:bodyPr rtlCol="0">
            <a:no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it-IT" noProof="0" dirty="0"/>
              <a:t>Mese</a:t>
            </a:r>
          </a:p>
        </p:txBody>
      </p:sp>
      <p:sp>
        <p:nvSpPr>
          <p:cNvPr id="36" name="Segnaposto testo 14">
            <a:extLst>
              <a:ext uri="{FF2B5EF4-FFF2-40B4-BE49-F238E27FC236}">
                <a16:creationId xmlns:a16="http://schemas.microsoft.com/office/drawing/2014/main" id="{2A3D73F7-77EC-4576-B541-20C032F462DC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1050857" y="3890308"/>
            <a:ext cx="10090287" cy="606659"/>
          </a:xfrm>
        </p:spPr>
        <p:txBody>
          <a:bodyPr rtlCol="0">
            <a:noAutofit/>
          </a:bodyPr>
          <a:lstStyle>
            <a:lvl1pPr marL="0" indent="0" algn="ctr">
              <a:buNone/>
              <a:defRPr sz="3000" b="0" i="0">
                <a:solidFill>
                  <a:schemeClr val="bg2"/>
                </a:solidFill>
              </a:defRPr>
            </a:lvl1pPr>
          </a:lstStyle>
          <a:p>
            <a:pPr lvl="0" rtl="0"/>
            <a:r>
              <a:rPr lang="it-IT" noProof="0" dirty="0"/>
              <a:t>SLOGAN PRESENTAZIONE</a:t>
            </a: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B1AB1BF5-25AE-4D07-8C5B-8ED82109AAFD}"/>
              </a:ext>
            </a:extLst>
          </p:cNvPr>
          <p:cNvSpPr/>
          <p:nvPr userDrawn="1"/>
        </p:nvSpPr>
        <p:spPr>
          <a:xfrm>
            <a:off x="376428" y="374904"/>
            <a:ext cx="11439144" cy="6108192"/>
          </a:xfrm>
          <a:prstGeom prst="rect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it-IT" noProof="0" dirty="0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40356ECE-618B-4CAE-B0AA-1F1C86CF382A}"/>
              </a:ext>
            </a:extLst>
          </p:cNvPr>
          <p:cNvSpPr/>
          <p:nvPr userDrawn="1"/>
        </p:nvSpPr>
        <p:spPr>
          <a:xfrm>
            <a:off x="445008" y="443484"/>
            <a:ext cx="11301984" cy="5971032"/>
          </a:xfrm>
          <a:prstGeom prst="rect">
            <a:avLst/>
          </a:prstGeom>
          <a:noFill/>
          <a:ln w="254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it-IT" noProof="0" dirty="0"/>
          </a:p>
        </p:txBody>
      </p:sp>
      <p:cxnSp>
        <p:nvCxnSpPr>
          <p:cNvPr id="6" name="Connettore diritto 5">
            <a:extLst>
              <a:ext uri="{FF2B5EF4-FFF2-40B4-BE49-F238E27FC236}">
                <a16:creationId xmlns:a16="http://schemas.microsoft.com/office/drawing/2014/main" id="{2B62C84D-B809-41CE-8FCD-935E2343985F}"/>
              </a:ext>
            </a:extLst>
          </p:cNvPr>
          <p:cNvCxnSpPr/>
          <p:nvPr userDrawn="1"/>
        </p:nvCxnSpPr>
        <p:spPr>
          <a:xfrm>
            <a:off x="5711952" y="5382082"/>
            <a:ext cx="768096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Elemento grafico 12">
            <a:extLst>
              <a:ext uri="{FF2B5EF4-FFF2-40B4-BE49-F238E27FC236}">
                <a16:creationId xmlns:a16="http://schemas.microsoft.com/office/drawing/2014/main" id="{B0670BD7-5166-40F4-A6FC-B5B1D91577B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08400" y="3612713"/>
            <a:ext cx="4975200" cy="114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819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elemento multimedi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e 6">
            <a:extLst>
              <a:ext uri="{FF2B5EF4-FFF2-40B4-BE49-F238E27FC236}">
                <a16:creationId xmlns:a16="http://schemas.microsoft.com/office/drawing/2014/main" id="{477C40CB-E014-6746-B13E-D12CBBAA5F76}"/>
              </a:ext>
            </a:extLst>
          </p:cNvPr>
          <p:cNvSpPr/>
          <p:nvPr userDrawn="1"/>
        </p:nvSpPr>
        <p:spPr>
          <a:xfrm>
            <a:off x="5908548" y="6261006"/>
            <a:ext cx="374904" cy="374904"/>
          </a:xfrm>
          <a:prstGeom prst="ellipse">
            <a:avLst/>
          </a:prstGeom>
          <a:solidFill>
            <a:schemeClr val="bg2">
              <a:lumMod val="20000"/>
              <a:lumOff val="80000"/>
            </a:schemeClr>
          </a:solidFill>
          <a:ln w="254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it-IT" noProof="0" dirty="0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0A250713-11E6-4FEF-877D-92967D245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noProof="0" dirty="0"/>
              <a:t>GG.MM.20XX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445D3C9A-DEE5-4BD4-8961-80E018A4C2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 dirty="0"/>
              <a:t>AGGIUNGERE UN PIÈ DI PAGINA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1623800E-00CA-43ED-953B-1A09DD4284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it-IT" noProof="0" smtClean="0"/>
              <a:pPr/>
              <a:t>‹N›</a:t>
            </a:fld>
            <a:endParaRPr lang="it-IT" noProof="0" dirty="0"/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36869C46-B57A-4B80-BC7B-965AF70D63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13284" y="5868367"/>
            <a:ext cx="8165432" cy="363600"/>
          </a:xfrm>
        </p:spPr>
        <p:txBody>
          <a:bodyPr rtlCol="0">
            <a:normAutofit/>
          </a:bodyPr>
          <a:lstStyle>
            <a:lvl1pPr algn="ctr">
              <a:defRPr lang="ru-RU" sz="1800" b="0" i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rtl="0"/>
            <a:r>
              <a:rPr lang="it-IT" noProof="0" dirty="0"/>
              <a:t>FARE CLIC PER MODIFICARE LO STILE DEL TITOLO DELLO SCHEMA</a:t>
            </a:r>
          </a:p>
        </p:txBody>
      </p:sp>
      <p:sp>
        <p:nvSpPr>
          <p:cNvPr id="8" name="Segnaposto elemento multimediale 7">
            <a:extLst>
              <a:ext uri="{FF2B5EF4-FFF2-40B4-BE49-F238E27FC236}">
                <a16:creationId xmlns:a16="http://schemas.microsoft.com/office/drawing/2014/main" id="{42411445-9429-45B8-9A2F-EB86451B6B14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829056" y="827052"/>
            <a:ext cx="10533888" cy="4818888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it-IT" noProof="0"/>
              <a:t>Fare clic sull'icona per inserire un contenuto multimediale</a:t>
            </a:r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3211357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opere cit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e 7">
            <a:extLst>
              <a:ext uri="{FF2B5EF4-FFF2-40B4-BE49-F238E27FC236}">
                <a16:creationId xmlns:a16="http://schemas.microsoft.com/office/drawing/2014/main" id="{AB26BB24-F7CA-D343-93C8-2EAC64AB35DF}"/>
              </a:ext>
            </a:extLst>
          </p:cNvPr>
          <p:cNvSpPr/>
          <p:nvPr userDrawn="1"/>
        </p:nvSpPr>
        <p:spPr>
          <a:xfrm>
            <a:off x="5908548" y="6261006"/>
            <a:ext cx="374904" cy="374904"/>
          </a:xfrm>
          <a:prstGeom prst="ellipse">
            <a:avLst/>
          </a:prstGeom>
          <a:solidFill>
            <a:schemeClr val="bg2">
              <a:lumMod val="20000"/>
              <a:lumOff val="80000"/>
            </a:schemeClr>
          </a:solidFill>
          <a:ln w="254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it-IT" noProof="0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EAC4B419-8728-4000-B6EF-1ECF88F80B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it-IT" noProof="0" smtClean="0"/>
              <a:pPr/>
              <a:t>‹N›</a:t>
            </a:fld>
            <a:endParaRPr lang="it-IT" noProof="0" dirty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A62FC5F7-2AC0-4A53-8E2A-D6A7F4B4D7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52986"/>
            <a:ext cx="10515600" cy="904875"/>
          </a:xfrm>
        </p:spPr>
        <p:txBody>
          <a:bodyPr rtlCol="0"/>
          <a:lstStyle>
            <a:lvl1pPr algn="ctr">
              <a:defRPr b="0"/>
            </a:lvl1pPr>
          </a:lstStyle>
          <a:p>
            <a:pPr rtl="0"/>
            <a:r>
              <a:rPr lang="it-IT" noProof="0" dirty="0"/>
              <a:t>Opere citate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B516B06F-92DB-40BB-B026-E443732F67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noProof="0" dirty="0"/>
              <a:t>GG.MM.20XX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11FF27C1-06BD-4F55-BB58-DC1D08921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 dirty="0"/>
              <a:t>AGGIUNGERE UN PIÈ DI PAGINA</a:t>
            </a:r>
          </a:p>
        </p:txBody>
      </p:sp>
      <p:sp>
        <p:nvSpPr>
          <p:cNvPr id="18" name="Segnaposto testo 17">
            <a:extLst>
              <a:ext uri="{FF2B5EF4-FFF2-40B4-BE49-F238E27FC236}">
                <a16:creationId xmlns:a16="http://schemas.microsoft.com/office/drawing/2014/main" id="{4F134C5C-60EE-4E07-8A4F-120C1B5AA0A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1874838"/>
            <a:ext cx="10515600" cy="3742191"/>
          </a:xfrm>
        </p:spPr>
        <p:txBody>
          <a:bodyPr rtlCol="0">
            <a:normAutofit/>
          </a:bodyPr>
          <a:lstStyle>
            <a:lvl1pPr marL="285750" indent="-285750" algn="l">
              <a:buClr>
                <a:schemeClr val="bg2"/>
              </a:buClr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marL="180000" lvl="0" indent="-180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it-IT" noProof="0" dirty="0"/>
              <a:t>Modificare gli stili del testo dello schema</a:t>
            </a:r>
          </a:p>
        </p:txBody>
      </p:sp>
      <p:pic>
        <p:nvPicPr>
          <p:cNvPr id="9" name="Elemento grafico 8">
            <a:extLst>
              <a:ext uri="{FF2B5EF4-FFF2-40B4-BE49-F238E27FC236}">
                <a16:creationId xmlns:a16="http://schemas.microsoft.com/office/drawing/2014/main" id="{D3F5050C-5FCE-4873-9B10-9668F66C2788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28000" y="1583062"/>
            <a:ext cx="2736000" cy="13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0276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sequenza tempor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vale 32">
            <a:extLst>
              <a:ext uri="{FF2B5EF4-FFF2-40B4-BE49-F238E27FC236}">
                <a16:creationId xmlns:a16="http://schemas.microsoft.com/office/drawing/2014/main" id="{93CAE97F-7AA1-7243-A2C2-945FB7C81FFE}"/>
              </a:ext>
            </a:extLst>
          </p:cNvPr>
          <p:cNvSpPr/>
          <p:nvPr userDrawn="1"/>
        </p:nvSpPr>
        <p:spPr>
          <a:xfrm>
            <a:off x="5908548" y="6261006"/>
            <a:ext cx="374904" cy="374904"/>
          </a:xfrm>
          <a:prstGeom prst="ellipse">
            <a:avLst/>
          </a:prstGeom>
          <a:solidFill>
            <a:schemeClr val="bg2">
              <a:lumMod val="20000"/>
              <a:lumOff val="80000"/>
            </a:schemeClr>
          </a:solidFill>
          <a:ln w="254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it-IT" noProof="0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EAC4B419-8728-4000-B6EF-1ECF88F80B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it-IT" noProof="0" smtClean="0"/>
              <a:pPr/>
              <a:t>‹N›</a:t>
            </a:fld>
            <a:endParaRPr lang="it-IT" noProof="0" dirty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A62FC5F7-2AC0-4A53-8E2A-D6A7F4B4D7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52986"/>
            <a:ext cx="10515600" cy="904875"/>
          </a:xfrm>
        </p:spPr>
        <p:txBody>
          <a:bodyPr rtlCol="0"/>
          <a:lstStyle>
            <a:lvl1pPr algn="ctr">
              <a:defRPr b="0"/>
            </a:lvl1pPr>
          </a:lstStyle>
          <a:p>
            <a:pPr rtl="0"/>
            <a:r>
              <a:rPr lang="it-IT" noProof="0" dirty="0"/>
              <a:t>Sequenza temporale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B516B06F-92DB-40BB-B026-E443732F67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noProof="0" dirty="0"/>
              <a:t>GG.MM.20XX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11FF27C1-06BD-4F55-BB58-DC1D08921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 dirty="0"/>
              <a:t>AGGIUNGERE UN PIÈ DI PAGINA</a:t>
            </a:r>
          </a:p>
        </p:txBody>
      </p:sp>
      <p:sp>
        <p:nvSpPr>
          <p:cNvPr id="18" name="Segnaposto testo 17">
            <a:extLst>
              <a:ext uri="{FF2B5EF4-FFF2-40B4-BE49-F238E27FC236}">
                <a16:creationId xmlns:a16="http://schemas.microsoft.com/office/drawing/2014/main" id="{4F134C5C-60EE-4E07-8A4F-120C1B5AA0A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1874838"/>
            <a:ext cx="10515600" cy="904875"/>
          </a:xfrm>
        </p:spPr>
        <p:txBody>
          <a:bodyPr rtlCol="0">
            <a:normAutofit/>
          </a:bodyPr>
          <a:lstStyle>
            <a:lvl1pPr marL="0" indent="0" algn="ctr">
              <a:buNone/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rtl="0"/>
            <a:r>
              <a:rPr lang="it-IT" noProof="0" dirty="0"/>
              <a:t>MODIFICARE GLI STILI DEL TESTO DELLO SCHEMA</a:t>
            </a:r>
          </a:p>
        </p:txBody>
      </p:sp>
      <p:pic>
        <p:nvPicPr>
          <p:cNvPr id="8" name="Elemento grafico 7">
            <a:extLst>
              <a:ext uri="{FF2B5EF4-FFF2-40B4-BE49-F238E27FC236}">
                <a16:creationId xmlns:a16="http://schemas.microsoft.com/office/drawing/2014/main" id="{4E7124FD-A9E6-49DA-B2D3-4C868E3C90AD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28000" y="1583062"/>
            <a:ext cx="2736000" cy="133200"/>
          </a:xfrm>
          <a:prstGeom prst="rect">
            <a:avLst/>
          </a:prstGeom>
        </p:spPr>
      </p:pic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0128AD04-D032-4ED8-B747-79E215221BC3}"/>
              </a:ext>
            </a:extLst>
          </p:cNvPr>
          <p:cNvCxnSpPr/>
          <p:nvPr userDrawn="1"/>
        </p:nvCxnSpPr>
        <p:spPr>
          <a:xfrm>
            <a:off x="1003193" y="3429000"/>
            <a:ext cx="10735056" cy="0"/>
          </a:xfrm>
          <a:prstGeom prst="line">
            <a:avLst/>
          </a:prstGeom>
          <a:ln w="254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e 9">
            <a:extLst>
              <a:ext uri="{FF2B5EF4-FFF2-40B4-BE49-F238E27FC236}">
                <a16:creationId xmlns:a16="http://schemas.microsoft.com/office/drawing/2014/main" id="{7CADBD86-8962-4775-A03E-4D2D3F35D72C}"/>
              </a:ext>
            </a:extLst>
          </p:cNvPr>
          <p:cNvSpPr/>
          <p:nvPr userDrawn="1"/>
        </p:nvSpPr>
        <p:spPr>
          <a:xfrm>
            <a:off x="1003193" y="3346704"/>
            <a:ext cx="164592" cy="164592"/>
          </a:xfrm>
          <a:prstGeom prst="ellipse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it-IT" noProof="0" dirty="0"/>
          </a:p>
        </p:txBody>
      </p:sp>
      <p:sp>
        <p:nvSpPr>
          <p:cNvPr id="13" name="Ovale 12">
            <a:extLst>
              <a:ext uri="{FF2B5EF4-FFF2-40B4-BE49-F238E27FC236}">
                <a16:creationId xmlns:a16="http://schemas.microsoft.com/office/drawing/2014/main" id="{325884FD-7D59-4699-84D1-14B6900E99F4}"/>
              </a:ext>
            </a:extLst>
          </p:cNvPr>
          <p:cNvSpPr/>
          <p:nvPr userDrawn="1"/>
        </p:nvSpPr>
        <p:spPr>
          <a:xfrm>
            <a:off x="6048611" y="3346704"/>
            <a:ext cx="164592" cy="164592"/>
          </a:xfrm>
          <a:prstGeom prst="ellipse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it-IT" noProof="0" dirty="0"/>
          </a:p>
        </p:txBody>
      </p:sp>
      <p:sp>
        <p:nvSpPr>
          <p:cNvPr id="16" name="Ovale 15">
            <a:extLst>
              <a:ext uri="{FF2B5EF4-FFF2-40B4-BE49-F238E27FC236}">
                <a16:creationId xmlns:a16="http://schemas.microsoft.com/office/drawing/2014/main" id="{F6A6A55C-2C42-4004-8120-A8A22C86DD6F}"/>
              </a:ext>
            </a:extLst>
          </p:cNvPr>
          <p:cNvSpPr/>
          <p:nvPr userDrawn="1"/>
        </p:nvSpPr>
        <p:spPr>
          <a:xfrm>
            <a:off x="9412224" y="3346704"/>
            <a:ext cx="164592" cy="164592"/>
          </a:xfrm>
          <a:prstGeom prst="ellipse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it-IT" noProof="0" dirty="0"/>
          </a:p>
        </p:txBody>
      </p:sp>
      <p:sp>
        <p:nvSpPr>
          <p:cNvPr id="17" name="Ovale 16">
            <a:extLst>
              <a:ext uri="{FF2B5EF4-FFF2-40B4-BE49-F238E27FC236}">
                <a16:creationId xmlns:a16="http://schemas.microsoft.com/office/drawing/2014/main" id="{213A8FD8-4E6D-4DB1-8DA5-82151D87BDFF}"/>
              </a:ext>
            </a:extLst>
          </p:cNvPr>
          <p:cNvSpPr/>
          <p:nvPr userDrawn="1"/>
        </p:nvSpPr>
        <p:spPr>
          <a:xfrm>
            <a:off x="2684999" y="3346704"/>
            <a:ext cx="164592" cy="164592"/>
          </a:xfrm>
          <a:prstGeom prst="ellipse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it-IT" noProof="0" dirty="0"/>
          </a:p>
        </p:txBody>
      </p:sp>
      <p:sp>
        <p:nvSpPr>
          <p:cNvPr id="19" name="Ovale 18">
            <a:extLst>
              <a:ext uri="{FF2B5EF4-FFF2-40B4-BE49-F238E27FC236}">
                <a16:creationId xmlns:a16="http://schemas.microsoft.com/office/drawing/2014/main" id="{71E5BFBE-FB31-40FB-971E-8340FDBDE99A}"/>
              </a:ext>
            </a:extLst>
          </p:cNvPr>
          <p:cNvSpPr/>
          <p:nvPr userDrawn="1"/>
        </p:nvSpPr>
        <p:spPr>
          <a:xfrm>
            <a:off x="4366805" y="3346704"/>
            <a:ext cx="164592" cy="164592"/>
          </a:xfrm>
          <a:prstGeom prst="ellipse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it-IT" noProof="0" dirty="0"/>
          </a:p>
        </p:txBody>
      </p:sp>
      <p:sp>
        <p:nvSpPr>
          <p:cNvPr id="20" name="Ovale 19">
            <a:extLst>
              <a:ext uri="{FF2B5EF4-FFF2-40B4-BE49-F238E27FC236}">
                <a16:creationId xmlns:a16="http://schemas.microsoft.com/office/drawing/2014/main" id="{99956DA3-E64C-494F-8908-AC1D9418DC10}"/>
              </a:ext>
            </a:extLst>
          </p:cNvPr>
          <p:cNvSpPr/>
          <p:nvPr userDrawn="1"/>
        </p:nvSpPr>
        <p:spPr>
          <a:xfrm>
            <a:off x="7730417" y="3346704"/>
            <a:ext cx="164592" cy="164592"/>
          </a:xfrm>
          <a:prstGeom prst="ellipse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it-IT" noProof="0" dirty="0"/>
          </a:p>
        </p:txBody>
      </p:sp>
      <p:sp>
        <p:nvSpPr>
          <p:cNvPr id="14" name="Segnaposto testo 13">
            <a:extLst>
              <a:ext uri="{FF2B5EF4-FFF2-40B4-BE49-F238E27FC236}">
                <a16:creationId xmlns:a16="http://schemas.microsoft.com/office/drawing/2014/main" id="{F925B8D3-7699-4838-BB92-099F0752EF4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6251" y="2809757"/>
            <a:ext cx="1171388" cy="484441"/>
          </a:xfrm>
        </p:spPr>
        <p:txBody>
          <a:bodyPr rtlCol="0">
            <a:noAutofit/>
          </a:bodyPr>
          <a:lstStyle>
            <a:lvl1pPr marL="0" indent="0">
              <a:buNone/>
              <a:defRPr sz="3500">
                <a:latin typeface="+mj-lt"/>
              </a:defRPr>
            </a:lvl1pPr>
          </a:lstStyle>
          <a:p>
            <a:pPr lvl="0" rtl="0"/>
            <a:r>
              <a:rPr lang="it-IT" noProof="0" dirty="0"/>
              <a:t>Anno</a:t>
            </a:r>
          </a:p>
        </p:txBody>
      </p:sp>
      <p:sp>
        <p:nvSpPr>
          <p:cNvPr id="21" name="Segnaposto testo 13">
            <a:extLst>
              <a:ext uri="{FF2B5EF4-FFF2-40B4-BE49-F238E27FC236}">
                <a16:creationId xmlns:a16="http://schemas.microsoft.com/office/drawing/2014/main" id="{F0ED1E4A-D0B2-44B6-AE21-6DC45B20C67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56944" y="3579013"/>
            <a:ext cx="1646588" cy="1907381"/>
          </a:xfrm>
        </p:spPr>
        <p:txBody>
          <a:bodyPr rtlCol="0">
            <a:noAutofit/>
          </a:bodyPr>
          <a:lstStyle>
            <a:lvl1pPr marL="0" indent="0">
              <a:buNone/>
              <a:defRPr lang="ru-RU" sz="16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 rtl="0"/>
            <a:r>
              <a:rPr lang="it-IT" noProof="0"/>
              <a:t>Modifica gli stili del testo dello schema</a:t>
            </a:r>
          </a:p>
        </p:txBody>
      </p:sp>
      <p:sp>
        <p:nvSpPr>
          <p:cNvPr id="23" name="Segnaposto testo 13">
            <a:extLst>
              <a:ext uri="{FF2B5EF4-FFF2-40B4-BE49-F238E27FC236}">
                <a16:creationId xmlns:a16="http://schemas.microsoft.com/office/drawing/2014/main" id="{4648B297-D9C8-4F98-BBDB-5A2891F9499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688286" y="2809757"/>
            <a:ext cx="1171388" cy="484441"/>
          </a:xfrm>
        </p:spPr>
        <p:txBody>
          <a:bodyPr rtlCol="0">
            <a:noAutofit/>
          </a:bodyPr>
          <a:lstStyle>
            <a:lvl1pPr marL="0" indent="0">
              <a:buNone/>
              <a:defRPr sz="3500">
                <a:latin typeface="+mj-lt"/>
              </a:defRPr>
            </a:lvl1pPr>
          </a:lstStyle>
          <a:p>
            <a:pPr lvl="0" rtl="0"/>
            <a:r>
              <a:rPr lang="it-IT" noProof="0" dirty="0"/>
              <a:t>Anno</a:t>
            </a:r>
          </a:p>
        </p:txBody>
      </p:sp>
      <p:sp>
        <p:nvSpPr>
          <p:cNvPr id="24" name="Segnaposto testo 13">
            <a:extLst>
              <a:ext uri="{FF2B5EF4-FFF2-40B4-BE49-F238E27FC236}">
                <a16:creationId xmlns:a16="http://schemas.microsoft.com/office/drawing/2014/main" id="{C5B52EBA-EDDF-4C7B-A681-393B771D343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638979" y="3579013"/>
            <a:ext cx="1646588" cy="1907381"/>
          </a:xfrm>
        </p:spPr>
        <p:txBody>
          <a:bodyPr rtlCol="0">
            <a:noAutofit/>
          </a:bodyPr>
          <a:lstStyle>
            <a:lvl1pPr marL="0" indent="0">
              <a:buNone/>
              <a:defRPr lang="ru-RU" sz="16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 rtl="0"/>
            <a:r>
              <a:rPr lang="it-IT" noProof="0"/>
              <a:t>Modifica gli stili del testo dello schema</a:t>
            </a:r>
          </a:p>
        </p:txBody>
      </p:sp>
      <p:sp>
        <p:nvSpPr>
          <p:cNvPr id="25" name="Segnaposto testo 13">
            <a:extLst>
              <a:ext uri="{FF2B5EF4-FFF2-40B4-BE49-F238E27FC236}">
                <a16:creationId xmlns:a16="http://schemas.microsoft.com/office/drawing/2014/main" id="{97BC10B9-E990-4199-8B1A-8B69D6F40D8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70321" y="2809757"/>
            <a:ext cx="1171388" cy="484441"/>
          </a:xfrm>
        </p:spPr>
        <p:txBody>
          <a:bodyPr rtlCol="0">
            <a:noAutofit/>
          </a:bodyPr>
          <a:lstStyle>
            <a:lvl1pPr marL="0" indent="0">
              <a:buNone/>
              <a:defRPr sz="3500">
                <a:latin typeface="+mj-lt"/>
              </a:defRPr>
            </a:lvl1pPr>
          </a:lstStyle>
          <a:p>
            <a:pPr lvl="0" rtl="0"/>
            <a:r>
              <a:rPr lang="it-IT" noProof="0" dirty="0"/>
              <a:t>Anno</a:t>
            </a:r>
          </a:p>
        </p:txBody>
      </p:sp>
      <p:sp>
        <p:nvSpPr>
          <p:cNvPr id="26" name="Segnaposto testo 13">
            <a:extLst>
              <a:ext uri="{FF2B5EF4-FFF2-40B4-BE49-F238E27FC236}">
                <a16:creationId xmlns:a16="http://schemas.microsoft.com/office/drawing/2014/main" id="{5876A64D-FA56-4565-8EBF-B9D51A8B20D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321014" y="3579013"/>
            <a:ext cx="1646588" cy="1907381"/>
          </a:xfrm>
        </p:spPr>
        <p:txBody>
          <a:bodyPr rtlCol="0">
            <a:noAutofit/>
          </a:bodyPr>
          <a:lstStyle>
            <a:lvl1pPr marL="0" indent="0">
              <a:buNone/>
              <a:defRPr lang="ru-RU" sz="16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 rtl="0"/>
            <a:r>
              <a:rPr lang="it-IT" noProof="0"/>
              <a:t>Modifica gli stili del testo dello schema</a:t>
            </a:r>
          </a:p>
        </p:txBody>
      </p:sp>
      <p:sp>
        <p:nvSpPr>
          <p:cNvPr id="27" name="Segnaposto testo 13">
            <a:extLst>
              <a:ext uri="{FF2B5EF4-FFF2-40B4-BE49-F238E27FC236}">
                <a16:creationId xmlns:a16="http://schemas.microsoft.com/office/drawing/2014/main" id="{CA843817-8244-446A-9618-257B5329B46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52356" y="2809757"/>
            <a:ext cx="1171388" cy="484441"/>
          </a:xfrm>
        </p:spPr>
        <p:txBody>
          <a:bodyPr rtlCol="0">
            <a:noAutofit/>
          </a:bodyPr>
          <a:lstStyle>
            <a:lvl1pPr marL="0" indent="0">
              <a:buNone/>
              <a:defRPr sz="3500">
                <a:latin typeface="+mj-lt"/>
              </a:defRPr>
            </a:lvl1pPr>
          </a:lstStyle>
          <a:p>
            <a:pPr lvl="0" rtl="0"/>
            <a:r>
              <a:rPr lang="it-IT" noProof="0" dirty="0"/>
              <a:t>Anno</a:t>
            </a:r>
          </a:p>
        </p:txBody>
      </p:sp>
      <p:sp>
        <p:nvSpPr>
          <p:cNvPr id="28" name="Segnaposto testo 13">
            <a:extLst>
              <a:ext uri="{FF2B5EF4-FFF2-40B4-BE49-F238E27FC236}">
                <a16:creationId xmlns:a16="http://schemas.microsoft.com/office/drawing/2014/main" id="{86A6FE38-5036-4D35-93E4-07C5DEC4010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003049" y="3579013"/>
            <a:ext cx="1646588" cy="1907381"/>
          </a:xfrm>
        </p:spPr>
        <p:txBody>
          <a:bodyPr rtlCol="0">
            <a:noAutofit/>
          </a:bodyPr>
          <a:lstStyle>
            <a:lvl1pPr marL="0" indent="0">
              <a:buNone/>
              <a:defRPr lang="ru-RU" sz="16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 rtl="0"/>
            <a:r>
              <a:rPr lang="it-IT" noProof="0"/>
              <a:t>Modifica gli stili del testo dello schema</a:t>
            </a:r>
          </a:p>
        </p:txBody>
      </p:sp>
      <p:sp>
        <p:nvSpPr>
          <p:cNvPr id="29" name="Segnaposto testo 13">
            <a:extLst>
              <a:ext uri="{FF2B5EF4-FFF2-40B4-BE49-F238E27FC236}">
                <a16:creationId xmlns:a16="http://schemas.microsoft.com/office/drawing/2014/main" id="{1966E981-C557-4255-9DCC-162A429B5EE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734391" y="2809757"/>
            <a:ext cx="1171388" cy="484441"/>
          </a:xfrm>
        </p:spPr>
        <p:txBody>
          <a:bodyPr rtlCol="0">
            <a:noAutofit/>
          </a:bodyPr>
          <a:lstStyle>
            <a:lvl1pPr marL="0" indent="0">
              <a:buNone/>
              <a:defRPr sz="3500">
                <a:latin typeface="+mj-lt"/>
              </a:defRPr>
            </a:lvl1pPr>
          </a:lstStyle>
          <a:p>
            <a:pPr lvl="0" rtl="0"/>
            <a:r>
              <a:rPr lang="it-IT" noProof="0" dirty="0"/>
              <a:t>Anno</a:t>
            </a:r>
          </a:p>
        </p:txBody>
      </p:sp>
      <p:sp>
        <p:nvSpPr>
          <p:cNvPr id="30" name="Segnaposto testo 13">
            <a:extLst>
              <a:ext uri="{FF2B5EF4-FFF2-40B4-BE49-F238E27FC236}">
                <a16:creationId xmlns:a16="http://schemas.microsoft.com/office/drawing/2014/main" id="{C386D796-CB69-4D7D-9C52-C41187CC88D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685084" y="3579013"/>
            <a:ext cx="1646588" cy="1907381"/>
          </a:xfrm>
        </p:spPr>
        <p:txBody>
          <a:bodyPr rtlCol="0">
            <a:noAutofit/>
          </a:bodyPr>
          <a:lstStyle>
            <a:lvl1pPr marL="0" indent="0">
              <a:buNone/>
              <a:defRPr lang="ru-RU" sz="16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 rtl="0"/>
            <a:r>
              <a:rPr lang="it-IT" noProof="0"/>
              <a:t>Modifica gli stili del testo dello schema</a:t>
            </a:r>
          </a:p>
        </p:txBody>
      </p:sp>
      <p:sp>
        <p:nvSpPr>
          <p:cNvPr id="31" name="Segnaposto testo 13">
            <a:extLst>
              <a:ext uri="{FF2B5EF4-FFF2-40B4-BE49-F238E27FC236}">
                <a16:creationId xmlns:a16="http://schemas.microsoft.com/office/drawing/2014/main" id="{24441BBA-89B7-4AE6-91F6-04DB373B54F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416424" y="2809757"/>
            <a:ext cx="1171388" cy="484441"/>
          </a:xfrm>
        </p:spPr>
        <p:txBody>
          <a:bodyPr rtlCol="0">
            <a:noAutofit/>
          </a:bodyPr>
          <a:lstStyle>
            <a:lvl1pPr marL="0" indent="0">
              <a:buNone/>
              <a:defRPr sz="3500">
                <a:latin typeface="+mj-lt"/>
              </a:defRPr>
            </a:lvl1pPr>
          </a:lstStyle>
          <a:p>
            <a:pPr lvl="0" rtl="0"/>
            <a:r>
              <a:rPr lang="it-IT" noProof="0" dirty="0"/>
              <a:t>Anno</a:t>
            </a:r>
          </a:p>
        </p:txBody>
      </p:sp>
      <p:sp>
        <p:nvSpPr>
          <p:cNvPr id="32" name="Segnaposto testo 13">
            <a:extLst>
              <a:ext uri="{FF2B5EF4-FFF2-40B4-BE49-F238E27FC236}">
                <a16:creationId xmlns:a16="http://schemas.microsoft.com/office/drawing/2014/main" id="{B117E4C6-D10A-4738-8283-D63AB1B314D2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9367117" y="3579013"/>
            <a:ext cx="1646588" cy="1907381"/>
          </a:xfrm>
        </p:spPr>
        <p:txBody>
          <a:bodyPr rtlCol="0">
            <a:noAutofit/>
          </a:bodyPr>
          <a:lstStyle>
            <a:lvl1pPr marL="0" indent="0">
              <a:buNone/>
              <a:defRPr lang="ru-RU" sz="16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 rtl="0"/>
            <a:r>
              <a:rPr lang="it-IT" noProof="0"/>
              <a:t>Modifica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16799429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di ringraziame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1DAC5403-E1D0-4032-A9FE-410B2982643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rcRect/>
            <a:stretch>
              <a:fillRect t="-6775" b="-5725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it-IT" noProof="0" dirty="0"/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08C75CBB-4E7D-408E-AF76-442117F41B4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0000"/>
            </a:schemeClr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it-IT" noProof="0" dirty="0"/>
          </a:p>
        </p:txBody>
      </p:sp>
      <p:sp>
        <p:nvSpPr>
          <p:cNvPr id="21" name="Segnaposto testo 26">
            <a:extLst>
              <a:ext uri="{FF2B5EF4-FFF2-40B4-BE49-F238E27FC236}">
                <a16:creationId xmlns:a16="http://schemas.microsoft.com/office/drawing/2014/main" id="{E013E669-E15F-4096-81CC-6637C4A9F9E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912235" y="4447556"/>
            <a:ext cx="4367531" cy="474519"/>
          </a:xfrm>
        </p:spPr>
        <p:txBody>
          <a:bodyPr rtlCol="0">
            <a:noAutofit/>
          </a:bodyPr>
          <a:lstStyle>
            <a:lvl1pPr marL="0" indent="0" algn="ctr">
              <a:buNone/>
              <a:defRPr sz="3000" b="0" i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it-IT" noProof="0" dirty="0"/>
              <a:t>0128/555/678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199AD403-A15F-4A2F-B050-AB874136E7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37021" y="1663690"/>
            <a:ext cx="10117959" cy="1517356"/>
          </a:xfrm>
        </p:spPr>
        <p:txBody>
          <a:bodyPr rtlCol="0">
            <a:noAutofit/>
          </a:bodyPr>
          <a:lstStyle>
            <a:lvl1pPr algn="ctr">
              <a:defRPr sz="10000" b="0">
                <a:solidFill>
                  <a:schemeClr val="bg1"/>
                </a:solidFill>
              </a:defRPr>
            </a:lvl1pPr>
          </a:lstStyle>
          <a:p>
            <a:pPr rtl="0"/>
            <a:r>
              <a:rPr lang="it-IT" noProof="0" dirty="0"/>
              <a:t>Grazie!</a:t>
            </a:r>
          </a:p>
        </p:txBody>
      </p:sp>
      <p:sp>
        <p:nvSpPr>
          <p:cNvPr id="23" name="Segnaposto testo 26">
            <a:extLst>
              <a:ext uri="{FF2B5EF4-FFF2-40B4-BE49-F238E27FC236}">
                <a16:creationId xmlns:a16="http://schemas.microsoft.com/office/drawing/2014/main" id="{5BB088E3-63C1-423F-A939-150B8E1F87A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912235" y="4152286"/>
            <a:ext cx="4367531" cy="288000"/>
          </a:xfrm>
        </p:spPr>
        <p:txBody>
          <a:bodyPr rtlCol="0">
            <a:no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it-IT" noProof="0" dirty="0"/>
              <a:t>Telefono</a:t>
            </a:r>
          </a:p>
        </p:txBody>
      </p:sp>
      <p:sp>
        <p:nvSpPr>
          <p:cNvPr id="36" name="Segnaposto testo 14">
            <a:extLst>
              <a:ext uri="{FF2B5EF4-FFF2-40B4-BE49-F238E27FC236}">
                <a16:creationId xmlns:a16="http://schemas.microsoft.com/office/drawing/2014/main" id="{2A3D73F7-77EC-4576-B541-20C032F462DC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1050857" y="3264670"/>
            <a:ext cx="10090287" cy="606659"/>
          </a:xfrm>
        </p:spPr>
        <p:txBody>
          <a:bodyPr rtlCol="0">
            <a:noAutofit/>
          </a:bodyPr>
          <a:lstStyle>
            <a:lvl1pPr marL="0" indent="0" algn="ctr">
              <a:buNone/>
              <a:defRPr sz="3000" b="0" i="0">
                <a:solidFill>
                  <a:schemeClr val="bg2"/>
                </a:solidFill>
              </a:defRPr>
            </a:lvl1pPr>
          </a:lstStyle>
          <a:p>
            <a:pPr lvl="0" rtl="0"/>
            <a:r>
              <a:rPr lang="it-IT" noProof="0" dirty="0"/>
              <a:t>DIEGO CONTICINI</a:t>
            </a: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B1AB1BF5-25AE-4D07-8C5B-8ED82109AAFD}"/>
              </a:ext>
            </a:extLst>
          </p:cNvPr>
          <p:cNvSpPr/>
          <p:nvPr userDrawn="1"/>
        </p:nvSpPr>
        <p:spPr>
          <a:xfrm>
            <a:off x="376428" y="374904"/>
            <a:ext cx="11439144" cy="6108192"/>
          </a:xfrm>
          <a:prstGeom prst="rect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it-IT" noProof="0" dirty="0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40356ECE-618B-4CAE-B0AA-1F1C86CF382A}"/>
              </a:ext>
            </a:extLst>
          </p:cNvPr>
          <p:cNvSpPr/>
          <p:nvPr userDrawn="1"/>
        </p:nvSpPr>
        <p:spPr>
          <a:xfrm>
            <a:off x="445008" y="443484"/>
            <a:ext cx="11301984" cy="5971032"/>
          </a:xfrm>
          <a:prstGeom prst="rect">
            <a:avLst/>
          </a:prstGeom>
          <a:noFill/>
          <a:ln w="254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it-IT" noProof="0" dirty="0"/>
          </a:p>
        </p:txBody>
      </p:sp>
      <p:cxnSp>
        <p:nvCxnSpPr>
          <p:cNvPr id="6" name="Connettore diritto 5">
            <a:extLst>
              <a:ext uri="{FF2B5EF4-FFF2-40B4-BE49-F238E27FC236}">
                <a16:creationId xmlns:a16="http://schemas.microsoft.com/office/drawing/2014/main" id="{2B62C84D-B809-41CE-8FCD-935E2343985F}"/>
              </a:ext>
            </a:extLst>
          </p:cNvPr>
          <p:cNvCxnSpPr/>
          <p:nvPr userDrawn="1"/>
        </p:nvCxnSpPr>
        <p:spPr>
          <a:xfrm>
            <a:off x="5711952" y="5004104"/>
            <a:ext cx="768096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Elemento grafico 12">
            <a:extLst>
              <a:ext uri="{FF2B5EF4-FFF2-40B4-BE49-F238E27FC236}">
                <a16:creationId xmlns:a16="http://schemas.microsoft.com/office/drawing/2014/main" id="{B0670BD7-5166-40F4-A6FC-B5B1D91577B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08400" y="2987075"/>
            <a:ext cx="4975200" cy="114227"/>
          </a:xfrm>
          <a:prstGeom prst="rect">
            <a:avLst/>
          </a:prstGeom>
        </p:spPr>
      </p:pic>
      <p:sp>
        <p:nvSpPr>
          <p:cNvPr id="12" name="Segnaposto testo 26">
            <a:extLst>
              <a:ext uri="{FF2B5EF4-FFF2-40B4-BE49-F238E27FC236}">
                <a16:creationId xmlns:a16="http://schemas.microsoft.com/office/drawing/2014/main" id="{21AF3F24-9D59-456A-9130-8C4049C34FA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895600" y="5423227"/>
            <a:ext cx="6400800" cy="474519"/>
          </a:xfrm>
        </p:spPr>
        <p:txBody>
          <a:bodyPr rtlCol="0">
            <a:noAutofit/>
          </a:bodyPr>
          <a:lstStyle>
            <a:lvl1pPr marL="0" indent="0" algn="ctr">
              <a:buNone/>
              <a:defRPr sz="3000" b="0" i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it-IT" noProof="0" dirty="0"/>
              <a:t>CONTICINI@EXAMPLE.COM</a:t>
            </a:r>
          </a:p>
        </p:txBody>
      </p:sp>
      <p:sp>
        <p:nvSpPr>
          <p:cNvPr id="14" name="Segnaposto testo 26">
            <a:extLst>
              <a:ext uri="{FF2B5EF4-FFF2-40B4-BE49-F238E27FC236}">
                <a16:creationId xmlns:a16="http://schemas.microsoft.com/office/drawing/2014/main" id="{716B9C4F-E33C-4EA7-A4F7-A2137CFCF2F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912235" y="5121518"/>
            <a:ext cx="4367531" cy="288000"/>
          </a:xfrm>
        </p:spPr>
        <p:txBody>
          <a:bodyPr rtlCol="0">
            <a:no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it-IT" noProof="0" dirty="0"/>
              <a:t>Posta elettronica</a:t>
            </a:r>
          </a:p>
        </p:txBody>
      </p:sp>
    </p:spTree>
    <p:extLst>
      <p:ext uri="{BB962C8B-B14F-4D97-AF65-F5344CB8AC3E}">
        <p14:creationId xmlns:p14="http://schemas.microsoft.com/office/powerpoint/2010/main" val="20918796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yout di ringraziame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egnaposto immagine 6">
            <a:extLst>
              <a:ext uri="{FF2B5EF4-FFF2-40B4-BE49-F238E27FC236}">
                <a16:creationId xmlns:a16="http://schemas.microsoft.com/office/drawing/2014/main" id="{EDD611DF-9DFE-B043-8BAE-EE27852FDAC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0"/>
            <a:ext cx="12192000" cy="6858000"/>
          </a:xfrm>
        </p:spPr>
        <p:txBody>
          <a:bodyPr rtlCol="0" anchor="ctr" anchorCtr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1400"/>
            </a:lvl1pPr>
          </a:lstStyle>
          <a:p>
            <a:pPr rtl="0"/>
            <a:r>
              <a:rPr lang="it-IT" noProof="0"/>
              <a:t>Fare clic sull'icona per inserire un'immagine</a:t>
            </a:r>
            <a:endParaRPr lang="it-IT" noProof="0" dirty="0"/>
          </a:p>
        </p:txBody>
      </p:sp>
      <p:sp>
        <p:nvSpPr>
          <p:cNvPr id="21" name="Segnaposto testo 26">
            <a:extLst>
              <a:ext uri="{FF2B5EF4-FFF2-40B4-BE49-F238E27FC236}">
                <a16:creationId xmlns:a16="http://schemas.microsoft.com/office/drawing/2014/main" id="{E013E669-E15F-4096-81CC-6637C4A9F9E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912235" y="4447556"/>
            <a:ext cx="4367531" cy="474519"/>
          </a:xfrm>
        </p:spPr>
        <p:txBody>
          <a:bodyPr rtlCol="0">
            <a:noAutofit/>
          </a:bodyPr>
          <a:lstStyle>
            <a:lvl1pPr marL="0" indent="0" algn="ctr">
              <a:buNone/>
              <a:defRPr sz="3000" b="0" i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it-IT" noProof="0" dirty="0"/>
              <a:t>0128/555/678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199AD403-A15F-4A2F-B050-AB874136E7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37021" y="1663690"/>
            <a:ext cx="10117959" cy="1517356"/>
          </a:xfrm>
        </p:spPr>
        <p:txBody>
          <a:bodyPr rtlCol="0">
            <a:noAutofit/>
          </a:bodyPr>
          <a:lstStyle>
            <a:lvl1pPr algn="ctr">
              <a:defRPr sz="10000" b="0">
                <a:solidFill>
                  <a:schemeClr val="bg1"/>
                </a:solidFill>
              </a:defRPr>
            </a:lvl1pPr>
          </a:lstStyle>
          <a:p>
            <a:pPr rtl="0"/>
            <a:r>
              <a:rPr lang="it-IT" noProof="0" dirty="0"/>
              <a:t>Grazie!</a:t>
            </a:r>
          </a:p>
        </p:txBody>
      </p:sp>
      <p:sp>
        <p:nvSpPr>
          <p:cNvPr id="23" name="Segnaposto testo 26">
            <a:extLst>
              <a:ext uri="{FF2B5EF4-FFF2-40B4-BE49-F238E27FC236}">
                <a16:creationId xmlns:a16="http://schemas.microsoft.com/office/drawing/2014/main" id="{5BB088E3-63C1-423F-A939-150B8E1F87A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912235" y="4152286"/>
            <a:ext cx="4367531" cy="288000"/>
          </a:xfrm>
        </p:spPr>
        <p:txBody>
          <a:bodyPr rtlCol="0">
            <a:no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it-IT" noProof="0" dirty="0"/>
              <a:t>Telefono</a:t>
            </a:r>
          </a:p>
        </p:txBody>
      </p:sp>
      <p:sp>
        <p:nvSpPr>
          <p:cNvPr id="36" name="Segnaposto testo 14">
            <a:extLst>
              <a:ext uri="{FF2B5EF4-FFF2-40B4-BE49-F238E27FC236}">
                <a16:creationId xmlns:a16="http://schemas.microsoft.com/office/drawing/2014/main" id="{2A3D73F7-77EC-4576-B541-20C032F462DC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1050857" y="3264670"/>
            <a:ext cx="10090287" cy="606659"/>
          </a:xfrm>
        </p:spPr>
        <p:txBody>
          <a:bodyPr rtlCol="0">
            <a:noAutofit/>
          </a:bodyPr>
          <a:lstStyle>
            <a:lvl1pPr marL="0" indent="0" algn="ctr">
              <a:buNone/>
              <a:defRPr sz="3000" b="0" i="0">
                <a:solidFill>
                  <a:schemeClr val="bg2"/>
                </a:solidFill>
              </a:defRPr>
            </a:lvl1pPr>
          </a:lstStyle>
          <a:p>
            <a:pPr lvl="0" rtl="0"/>
            <a:r>
              <a:rPr lang="it-IT" noProof="0" dirty="0"/>
              <a:t>DIEGO CONTICINI</a:t>
            </a: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B1AB1BF5-25AE-4D07-8C5B-8ED82109AAFD}"/>
              </a:ext>
            </a:extLst>
          </p:cNvPr>
          <p:cNvSpPr/>
          <p:nvPr userDrawn="1"/>
        </p:nvSpPr>
        <p:spPr>
          <a:xfrm>
            <a:off x="376428" y="374904"/>
            <a:ext cx="11439144" cy="6108192"/>
          </a:xfrm>
          <a:prstGeom prst="rect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it-IT" noProof="0" dirty="0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40356ECE-618B-4CAE-B0AA-1F1C86CF382A}"/>
              </a:ext>
            </a:extLst>
          </p:cNvPr>
          <p:cNvSpPr/>
          <p:nvPr userDrawn="1"/>
        </p:nvSpPr>
        <p:spPr>
          <a:xfrm>
            <a:off x="445008" y="443484"/>
            <a:ext cx="11301984" cy="5971032"/>
          </a:xfrm>
          <a:prstGeom prst="rect">
            <a:avLst/>
          </a:prstGeom>
          <a:noFill/>
          <a:ln w="254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it-IT" noProof="0" dirty="0"/>
          </a:p>
        </p:txBody>
      </p:sp>
      <p:cxnSp>
        <p:nvCxnSpPr>
          <p:cNvPr id="6" name="Connettore diritto 5">
            <a:extLst>
              <a:ext uri="{FF2B5EF4-FFF2-40B4-BE49-F238E27FC236}">
                <a16:creationId xmlns:a16="http://schemas.microsoft.com/office/drawing/2014/main" id="{2B62C84D-B809-41CE-8FCD-935E2343985F}"/>
              </a:ext>
            </a:extLst>
          </p:cNvPr>
          <p:cNvCxnSpPr/>
          <p:nvPr userDrawn="1"/>
        </p:nvCxnSpPr>
        <p:spPr>
          <a:xfrm>
            <a:off x="5711952" y="5004104"/>
            <a:ext cx="768096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egnaposto testo 26">
            <a:extLst>
              <a:ext uri="{FF2B5EF4-FFF2-40B4-BE49-F238E27FC236}">
                <a16:creationId xmlns:a16="http://schemas.microsoft.com/office/drawing/2014/main" id="{21AF3F24-9D59-456A-9130-8C4049C34FA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135722" y="5423227"/>
            <a:ext cx="5920556" cy="474519"/>
          </a:xfrm>
        </p:spPr>
        <p:txBody>
          <a:bodyPr rtlCol="0">
            <a:noAutofit/>
          </a:bodyPr>
          <a:lstStyle>
            <a:lvl1pPr marL="0" indent="0" algn="ctr">
              <a:buNone/>
              <a:defRPr sz="3000" b="0" i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it-IT" noProof="0" dirty="0"/>
              <a:t>CONTICINI@GMAIL.COM</a:t>
            </a:r>
          </a:p>
        </p:txBody>
      </p:sp>
      <p:sp>
        <p:nvSpPr>
          <p:cNvPr id="14" name="Segnaposto testo 26">
            <a:extLst>
              <a:ext uri="{FF2B5EF4-FFF2-40B4-BE49-F238E27FC236}">
                <a16:creationId xmlns:a16="http://schemas.microsoft.com/office/drawing/2014/main" id="{716B9C4F-E33C-4EA7-A4F7-A2137CFCF2F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912235" y="5121518"/>
            <a:ext cx="4367531" cy="288000"/>
          </a:xfrm>
        </p:spPr>
        <p:txBody>
          <a:bodyPr rtlCol="0">
            <a:no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it-IT" noProof="0" dirty="0"/>
              <a:t>Posta elettronica</a:t>
            </a:r>
          </a:p>
        </p:txBody>
      </p:sp>
    </p:spTree>
    <p:extLst>
      <p:ext uri="{BB962C8B-B14F-4D97-AF65-F5344CB8AC3E}">
        <p14:creationId xmlns:p14="http://schemas.microsoft.com/office/powerpoint/2010/main" val="4053281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1DAC5403-E1D0-4032-A9FE-410B2982643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rcRect/>
            <a:stretch>
              <a:fillRect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it-IT" noProof="0" dirty="0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F3C0C995-565B-4516-BC98-CCDEE529B15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0000"/>
            </a:schemeClr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it-IT" noProof="0" dirty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199AD403-A15F-4A2F-B050-AB874136E7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37021" y="2289328"/>
            <a:ext cx="10117959" cy="1517356"/>
          </a:xfrm>
        </p:spPr>
        <p:txBody>
          <a:bodyPr rtlCol="0">
            <a:noAutofit/>
          </a:bodyPr>
          <a:lstStyle>
            <a:lvl1pPr algn="ctr">
              <a:defRPr sz="10000" b="0">
                <a:solidFill>
                  <a:schemeClr val="bg1"/>
                </a:solidFill>
              </a:defRPr>
            </a:lvl1pPr>
          </a:lstStyle>
          <a:p>
            <a:pPr rtl="0"/>
            <a:r>
              <a:rPr lang="it-IT" noProof="0" dirty="0"/>
              <a:t>Titolo presentazione    </a:t>
            </a: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B1AB1BF5-25AE-4D07-8C5B-8ED82109AAFD}"/>
              </a:ext>
            </a:extLst>
          </p:cNvPr>
          <p:cNvSpPr/>
          <p:nvPr userDrawn="1"/>
        </p:nvSpPr>
        <p:spPr>
          <a:xfrm>
            <a:off x="376428" y="374904"/>
            <a:ext cx="11439144" cy="6108192"/>
          </a:xfrm>
          <a:prstGeom prst="rect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it-IT" noProof="0" dirty="0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40356ECE-618B-4CAE-B0AA-1F1C86CF382A}"/>
              </a:ext>
            </a:extLst>
          </p:cNvPr>
          <p:cNvSpPr/>
          <p:nvPr userDrawn="1"/>
        </p:nvSpPr>
        <p:spPr>
          <a:xfrm>
            <a:off x="445008" y="443484"/>
            <a:ext cx="11301984" cy="5971032"/>
          </a:xfrm>
          <a:prstGeom prst="rect">
            <a:avLst/>
          </a:prstGeom>
          <a:noFill/>
          <a:ln w="254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it-IT" noProof="0" dirty="0"/>
          </a:p>
        </p:txBody>
      </p:sp>
      <p:pic>
        <p:nvPicPr>
          <p:cNvPr id="13" name="Elemento grafico 12">
            <a:extLst>
              <a:ext uri="{FF2B5EF4-FFF2-40B4-BE49-F238E27FC236}">
                <a16:creationId xmlns:a16="http://schemas.microsoft.com/office/drawing/2014/main" id="{B0670BD7-5166-40F4-A6FC-B5B1D91577B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08400" y="3612713"/>
            <a:ext cx="4975200" cy="114227"/>
          </a:xfrm>
          <a:prstGeom prst="rect">
            <a:avLst/>
          </a:prstGeom>
        </p:spPr>
      </p:pic>
      <p:sp>
        <p:nvSpPr>
          <p:cNvPr id="9" name="Sottotitolo 2">
            <a:extLst>
              <a:ext uri="{FF2B5EF4-FFF2-40B4-BE49-F238E27FC236}">
                <a16:creationId xmlns:a16="http://schemas.microsoft.com/office/drawing/2014/main" id="{16A87704-FE99-4EBD-97FB-FBB15A227FC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37021" y="3890308"/>
            <a:ext cx="10117959" cy="606659"/>
          </a:xfrm>
        </p:spPr>
        <p:txBody>
          <a:bodyPr vert="horz" lIns="91440" tIns="45720" rIns="91440" bIns="45720" rtlCol="0">
            <a:noAutofit/>
          </a:bodyPr>
          <a:lstStyle>
            <a:lvl1pPr marL="0" indent="0" algn="ctr">
              <a:buNone/>
              <a:defRPr lang="en-US" sz="3000" b="0" i="0">
                <a:solidFill>
                  <a:schemeClr val="bg2"/>
                </a:solidFill>
              </a:defRPr>
            </a:lvl1pPr>
          </a:lstStyle>
          <a:p>
            <a:pPr marL="228600" lvl="0" indent="-228600" algn="ctr" rtl="0"/>
            <a:r>
              <a:rPr lang="it-IT" noProof="0" dirty="0"/>
              <a:t>FARE CLIC PER MODIFICARE LO STILE DEL SOTTOTITOLO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1633381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e 8">
            <a:extLst>
              <a:ext uri="{FF2B5EF4-FFF2-40B4-BE49-F238E27FC236}">
                <a16:creationId xmlns:a16="http://schemas.microsoft.com/office/drawing/2014/main" id="{4D6B2F7A-6215-4548-B8BA-BFBFA46660CF}"/>
              </a:ext>
            </a:extLst>
          </p:cNvPr>
          <p:cNvSpPr/>
          <p:nvPr userDrawn="1"/>
        </p:nvSpPr>
        <p:spPr>
          <a:xfrm>
            <a:off x="5908548" y="6261006"/>
            <a:ext cx="374904" cy="374904"/>
          </a:xfrm>
          <a:prstGeom prst="ellipse">
            <a:avLst/>
          </a:prstGeom>
          <a:solidFill>
            <a:schemeClr val="bg2">
              <a:lumMod val="20000"/>
              <a:lumOff val="80000"/>
            </a:schemeClr>
          </a:solidFill>
          <a:ln w="254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it-IT" noProof="0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EAC4B419-8728-4000-B6EF-1ECF88F80B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it-IT" noProof="0" smtClean="0"/>
              <a:pPr/>
              <a:t>‹N›</a:t>
            </a:fld>
            <a:endParaRPr lang="it-IT" noProof="0" dirty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A62FC5F7-2AC0-4A53-8E2A-D6A7F4B4D7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52986"/>
            <a:ext cx="10515600" cy="904875"/>
          </a:xfrm>
        </p:spPr>
        <p:txBody>
          <a:bodyPr rtlCol="0"/>
          <a:lstStyle>
            <a:lvl1pPr algn="ctr">
              <a:defRPr b="0"/>
            </a:lvl1pPr>
          </a:lstStyle>
          <a:p>
            <a:pPr rtl="0"/>
            <a:r>
              <a:rPr lang="it-IT" noProof="0" dirty="0"/>
              <a:t>Diapositiva divisore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B516B06F-92DB-40BB-B026-E443732F67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noProof="0" dirty="0"/>
              <a:t>GG.MM.20XX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11FF27C1-06BD-4F55-BB58-DC1D08921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 dirty="0"/>
              <a:t>AGGIUNGERE UN PIÈ DI PAGINA</a:t>
            </a:r>
          </a:p>
        </p:txBody>
      </p:sp>
      <p:sp>
        <p:nvSpPr>
          <p:cNvPr id="15" name="Elemento grafico 13">
            <a:extLst>
              <a:ext uri="{FF2B5EF4-FFF2-40B4-BE49-F238E27FC236}">
                <a16:creationId xmlns:a16="http://schemas.microsoft.com/office/drawing/2014/main" id="{6B7C1ECA-416B-4ED3-9B96-F05BED98E498}"/>
              </a:ext>
            </a:extLst>
          </p:cNvPr>
          <p:cNvSpPr/>
          <p:nvPr/>
        </p:nvSpPr>
        <p:spPr>
          <a:xfrm>
            <a:off x="4534478" y="1568994"/>
            <a:ext cx="3123044" cy="139083"/>
          </a:xfrm>
          <a:custGeom>
            <a:avLst/>
            <a:gdLst>
              <a:gd name="connsiteX0" fmla="*/ 281882 w 3123043"/>
              <a:gd name="connsiteY0" fmla="*/ 78315 h 139082"/>
              <a:gd name="connsiteX1" fmla="*/ 12567 w 3123043"/>
              <a:gd name="connsiteY1" fmla="*/ 78315 h 139082"/>
              <a:gd name="connsiteX2" fmla="*/ 12567 w 3123043"/>
              <a:gd name="connsiteY2" fmla="*/ 65671 h 139082"/>
              <a:gd name="connsiteX3" fmla="*/ 1155576 w 3123043"/>
              <a:gd name="connsiteY3" fmla="*/ 65671 h 139082"/>
              <a:gd name="connsiteX4" fmla="*/ 1350292 w 3123043"/>
              <a:gd name="connsiteY4" fmla="*/ 12567 h 139082"/>
              <a:gd name="connsiteX5" fmla="*/ 1466616 w 3123043"/>
              <a:gd name="connsiteY5" fmla="*/ 65671 h 139082"/>
              <a:gd name="connsiteX6" fmla="*/ 1495697 w 3123043"/>
              <a:gd name="connsiteY6" fmla="*/ 65671 h 139082"/>
              <a:gd name="connsiteX7" fmla="*/ 1551330 w 3123043"/>
              <a:gd name="connsiteY7" fmla="*/ 15096 h 139082"/>
              <a:gd name="connsiteX8" fmla="*/ 1606963 w 3123043"/>
              <a:gd name="connsiteY8" fmla="*/ 65671 h 139082"/>
              <a:gd name="connsiteX9" fmla="*/ 1636044 w 3123043"/>
              <a:gd name="connsiteY9" fmla="*/ 65671 h 139082"/>
              <a:gd name="connsiteX10" fmla="*/ 1752368 w 3123043"/>
              <a:gd name="connsiteY10" fmla="*/ 12567 h 139082"/>
              <a:gd name="connsiteX11" fmla="*/ 1947084 w 3123043"/>
              <a:gd name="connsiteY11" fmla="*/ 65671 h 139082"/>
              <a:gd name="connsiteX12" fmla="*/ 3119174 w 3123043"/>
              <a:gd name="connsiteY12" fmla="*/ 65671 h 139082"/>
              <a:gd name="connsiteX13" fmla="*/ 3119174 w 3123043"/>
              <a:gd name="connsiteY13" fmla="*/ 78315 h 139082"/>
              <a:gd name="connsiteX14" fmla="*/ 2824571 w 3123043"/>
              <a:gd name="connsiteY14" fmla="*/ 78315 h 139082"/>
              <a:gd name="connsiteX15" fmla="*/ 2824571 w 3123043"/>
              <a:gd name="connsiteY15" fmla="*/ 79579 h 139082"/>
              <a:gd name="connsiteX16" fmla="*/ 2097546 w 3123043"/>
              <a:gd name="connsiteY16" fmla="*/ 78315 h 139082"/>
              <a:gd name="connsiteX17" fmla="*/ 1987544 w 3123043"/>
              <a:gd name="connsiteY17" fmla="*/ 78315 h 139082"/>
              <a:gd name="connsiteX18" fmla="*/ 1751103 w 3123043"/>
              <a:gd name="connsiteY18" fmla="*/ 131419 h 139082"/>
              <a:gd name="connsiteX19" fmla="*/ 1634780 w 3123043"/>
              <a:gd name="connsiteY19" fmla="*/ 78315 h 139082"/>
              <a:gd name="connsiteX20" fmla="*/ 1605699 w 3123043"/>
              <a:gd name="connsiteY20" fmla="*/ 78315 h 139082"/>
              <a:gd name="connsiteX21" fmla="*/ 1551330 w 3123043"/>
              <a:gd name="connsiteY21" fmla="*/ 128891 h 139082"/>
              <a:gd name="connsiteX22" fmla="*/ 1495697 w 3123043"/>
              <a:gd name="connsiteY22" fmla="*/ 78315 h 139082"/>
              <a:gd name="connsiteX23" fmla="*/ 1466616 w 3123043"/>
              <a:gd name="connsiteY23" fmla="*/ 78315 h 139082"/>
              <a:gd name="connsiteX24" fmla="*/ 1350292 w 3123043"/>
              <a:gd name="connsiteY24" fmla="*/ 131419 h 139082"/>
              <a:gd name="connsiteX25" fmla="*/ 1113851 w 3123043"/>
              <a:gd name="connsiteY25" fmla="*/ 78315 h 139082"/>
              <a:gd name="connsiteX26" fmla="*/ 1005113 w 3123043"/>
              <a:gd name="connsiteY26" fmla="*/ 78315 h 139082"/>
              <a:gd name="connsiteX27" fmla="*/ 281882 w 3123043"/>
              <a:gd name="connsiteY27" fmla="*/ 78315 h 139082"/>
              <a:gd name="connsiteX28" fmla="*/ 281882 w 3123043"/>
              <a:gd name="connsiteY28" fmla="*/ 78315 h 139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123043" h="139082">
                <a:moveTo>
                  <a:pt x="281882" y="78315"/>
                </a:moveTo>
                <a:lnTo>
                  <a:pt x="12567" y="78315"/>
                </a:lnTo>
                <a:lnTo>
                  <a:pt x="12567" y="65671"/>
                </a:lnTo>
                <a:lnTo>
                  <a:pt x="1155576" y="65671"/>
                </a:lnTo>
                <a:cubicBezTo>
                  <a:pt x="1260520" y="55556"/>
                  <a:pt x="1350292" y="12567"/>
                  <a:pt x="1350292" y="12567"/>
                </a:cubicBezTo>
                <a:cubicBezTo>
                  <a:pt x="1397074" y="47970"/>
                  <a:pt x="1440063" y="60614"/>
                  <a:pt x="1466616" y="65671"/>
                </a:cubicBezTo>
                <a:lnTo>
                  <a:pt x="1495697" y="65671"/>
                </a:lnTo>
                <a:cubicBezTo>
                  <a:pt x="1502019" y="23946"/>
                  <a:pt x="1534893" y="15096"/>
                  <a:pt x="1551330" y="15096"/>
                </a:cubicBezTo>
                <a:cubicBezTo>
                  <a:pt x="1567767" y="15096"/>
                  <a:pt x="1600641" y="23946"/>
                  <a:pt x="1606963" y="65671"/>
                </a:cubicBezTo>
                <a:lnTo>
                  <a:pt x="1636044" y="65671"/>
                </a:lnTo>
                <a:cubicBezTo>
                  <a:pt x="1662596" y="60614"/>
                  <a:pt x="1705585" y="46705"/>
                  <a:pt x="1752368" y="12567"/>
                </a:cubicBezTo>
                <a:cubicBezTo>
                  <a:pt x="1752368" y="12567"/>
                  <a:pt x="1842140" y="55556"/>
                  <a:pt x="1947084" y="65671"/>
                </a:cubicBezTo>
                <a:lnTo>
                  <a:pt x="3119174" y="65671"/>
                </a:lnTo>
                <a:lnTo>
                  <a:pt x="3119174" y="78315"/>
                </a:lnTo>
                <a:lnTo>
                  <a:pt x="2824571" y="78315"/>
                </a:lnTo>
                <a:lnTo>
                  <a:pt x="2824571" y="79579"/>
                </a:lnTo>
                <a:lnTo>
                  <a:pt x="2097546" y="78315"/>
                </a:lnTo>
                <a:lnTo>
                  <a:pt x="1987544" y="78315"/>
                </a:lnTo>
                <a:cubicBezTo>
                  <a:pt x="1867427" y="79579"/>
                  <a:pt x="1751103" y="131419"/>
                  <a:pt x="1751103" y="131419"/>
                </a:cubicBezTo>
                <a:cubicBezTo>
                  <a:pt x="1704321" y="96016"/>
                  <a:pt x="1661332" y="83373"/>
                  <a:pt x="1634780" y="78315"/>
                </a:cubicBezTo>
                <a:lnTo>
                  <a:pt x="1605699" y="78315"/>
                </a:lnTo>
                <a:cubicBezTo>
                  <a:pt x="1599377" y="118775"/>
                  <a:pt x="1567767" y="128891"/>
                  <a:pt x="1551330" y="128891"/>
                </a:cubicBezTo>
                <a:cubicBezTo>
                  <a:pt x="1534893" y="128891"/>
                  <a:pt x="1502019" y="121304"/>
                  <a:pt x="1495697" y="78315"/>
                </a:cubicBezTo>
                <a:lnTo>
                  <a:pt x="1466616" y="78315"/>
                </a:lnTo>
                <a:cubicBezTo>
                  <a:pt x="1440063" y="83373"/>
                  <a:pt x="1397074" y="97281"/>
                  <a:pt x="1350292" y="131419"/>
                </a:cubicBezTo>
                <a:cubicBezTo>
                  <a:pt x="1350292" y="131419"/>
                  <a:pt x="1235232" y="79579"/>
                  <a:pt x="1113851" y="78315"/>
                </a:cubicBezTo>
                <a:lnTo>
                  <a:pt x="1005113" y="78315"/>
                </a:lnTo>
                <a:lnTo>
                  <a:pt x="281882" y="78315"/>
                </a:lnTo>
                <a:lnTo>
                  <a:pt x="281882" y="78315"/>
                </a:lnTo>
                <a:close/>
              </a:path>
            </a:pathLst>
          </a:custGeom>
          <a:solidFill>
            <a:schemeClr val="bg2"/>
          </a:solidFill>
          <a:ln w="1262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 dirty="0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9685C8FD-6063-414E-B2AC-D07168DE1813}"/>
              </a:ext>
            </a:extLst>
          </p:cNvPr>
          <p:cNvSpPr/>
          <p:nvPr userDrawn="1"/>
        </p:nvSpPr>
        <p:spPr>
          <a:xfrm>
            <a:off x="0" y="2483224"/>
            <a:ext cx="12192000" cy="3465576"/>
          </a:xfrm>
          <a:prstGeom prst="rect">
            <a:avLst/>
          </a:prstGeom>
          <a:blipFill>
            <a:blip r:embed="rId2"/>
            <a:srcRect/>
            <a:stretch>
              <a:fillRect t="-48945" b="-48945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it-IT" noProof="0" dirty="0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2BA38A80-B4F3-4560-B2F9-C0652AAB2188}"/>
              </a:ext>
            </a:extLst>
          </p:cNvPr>
          <p:cNvSpPr/>
          <p:nvPr userDrawn="1"/>
        </p:nvSpPr>
        <p:spPr>
          <a:xfrm>
            <a:off x="0" y="2483223"/>
            <a:ext cx="12192000" cy="3465576"/>
          </a:xfrm>
          <a:prstGeom prst="rect">
            <a:avLst/>
          </a:prstGeom>
          <a:solidFill>
            <a:schemeClr val="tx1">
              <a:alpha val="80000"/>
            </a:schemeClr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it-IT" noProof="0" dirty="0"/>
          </a:p>
        </p:txBody>
      </p:sp>
      <p:sp>
        <p:nvSpPr>
          <p:cNvPr id="11" name="Segnaposto testo 2">
            <a:extLst>
              <a:ext uri="{FF2B5EF4-FFF2-40B4-BE49-F238E27FC236}">
                <a16:creationId xmlns:a16="http://schemas.microsoft.com/office/drawing/2014/main" id="{214241DF-0B07-491C-8CA2-1BD10F8452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82722"/>
            <a:ext cx="10515600" cy="468594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en-US" sz="1800"/>
            </a:lvl1pPr>
          </a:lstStyle>
          <a:p>
            <a:pPr marL="228600" lvl="0" indent="-228600" algn="ctr" rtl="0"/>
            <a:r>
              <a:rPr lang="it-IT" noProof="0"/>
              <a:t>Modifica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9245747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30AF4CE-F455-4A31-8ED6-5841DF599B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rtlCol="0"/>
          <a:lstStyle/>
          <a:p>
            <a:pPr rtl="0"/>
            <a:r>
              <a:rPr lang="it-IT" noProof="0"/>
              <a:t>Fare clic per modificare lo stile del titolo</a:t>
            </a:r>
            <a:endParaRPr lang="it-IT" noProof="0" dirty="0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3A82F029-D8CC-4FE7-9C30-98E576ED4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noProof="0" dirty="0"/>
              <a:t>GG.MM.20XX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0F891442-6C1A-4969-A4A2-EFCF20E79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 dirty="0"/>
              <a:t>AGGIUNGERE UN PIÈ DI PAGINA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64457F0D-7504-4879-BCFD-DDEA424C0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it-IT" noProof="0" smtClean="0"/>
              <a:pPr/>
              <a:t>‹N›</a:t>
            </a:fld>
            <a:endParaRPr lang="it-IT" noProof="0" dirty="0"/>
          </a:p>
        </p:txBody>
      </p:sp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50CCCB36-FE7F-43C1-810B-49BBAB494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124325"/>
          </a:xfrm>
        </p:spPr>
        <p:txBody>
          <a:bodyPr rtlCol="0"/>
          <a:lstStyle/>
          <a:p>
            <a:pPr lvl="0" rtl="0"/>
            <a:r>
              <a:rPr lang="it-IT" noProof="0"/>
              <a:t>Modifica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13305991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77B6609-6A41-45F4-9B8B-9A6DEABB9A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it-IT" noProof="0"/>
              <a:t>Fare clic per modificare lo stile del titolo</a:t>
            </a:r>
            <a:endParaRPr lang="it-IT" noProof="0" dirty="0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4FFD4558-495E-4FE3-B256-7B6A8637C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noProof="0" dirty="0"/>
              <a:t>GG.MM.20XX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65C0E450-E490-45F1-909F-5831583C5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 dirty="0"/>
              <a:t>AGGIUNGERE UN PIÈ DI PAGINA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BBD7E109-C0EE-4D25-9A01-E58D7476D0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it-IT" noProof="0" smtClean="0"/>
              <a:pPr/>
              <a:t>‹N›</a:t>
            </a:fld>
            <a:endParaRPr lang="it-IT" noProof="0" dirty="0"/>
          </a:p>
        </p:txBody>
      </p:sp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62C48FC5-1EDF-4F7E-9E82-D342C4D459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124325"/>
          </a:xfrm>
        </p:spPr>
        <p:txBody>
          <a:bodyPr rtlCol="0"/>
          <a:lstStyle/>
          <a:p>
            <a:pPr lvl="0" rtl="0"/>
            <a:r>
              <a:rPr lang="it-IT" noProof="0"/>
              <a:t>Modifica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  <a:endParaRPr lang="it-IT" noProof="0" dirty="0"/>
          </a:p>
        </p:txBody>
      </p:sp>
      <p:sp>
        <p:nvSpPr>
          <p:cNvPr id="7" name="Segnaposto contenuto 3">
            <a:extLst>
              <a:ext uri="{FF2B5EF4-FFF2-40B4-BE49-F238E27FC236}">
                <a16:creationId xmlns:a16="http://schemas.microsoft.com/office/drawing/2014/main" id="{7245FF27-1D81-4487-86EE-A8826AB333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124325"/>
          </a:xfrm>
        </p:spPr>
        <p:txBody>
          <a:bodyPr rtlCol="0"/>
          <a:lstStyle/>
          <a:p>
            <a:pPr lvl="0" rtl="0"/>
            <a:r>
              <a:rPr lang="it-IT" noProof="0"/>
              <a:t>Modifica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14948532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EF85B3E-9C3B-48E3-BA88-7B18BAC8BC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it-IT" noProof="0"/>
              <a:t>Fare clic per modificare lo stile del titolo</a:t>
            </a:r>
            <a:endParaRPr lang="it-IT" noProof="0" dirty="0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06E55B65-81AB-463F-B78F-208BABF731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noProof="0" dirty="0"/>
              <a:t>GG.MM.20XX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37814494-7E7B-41F9-984C-51671FC7B6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 dirty="0"/>
              <a:t>AGGIUNGERE UN PIÈ DI PAGINA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17932FB9-9355-4718-A3AF-2991AEFD5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it-IT" noProof="0" smtClean="0"/>
              <a:pPr rtl="0"/>
              <a:t>‹N›</a:t>
            </a:fld>
            <a:endParaRPr lang="it-IT" noProof="0" dirty="0"/>
          </a:p>
        </p:txBody>
      </p:sp>
      <p:sp>
        <p:nvSpPr>
          <p:cNvPr id="6" name="Segnaposto testo 2">
            <a:extLst>
              <a:ext uri="{FF2B5EF4-FFF2-40B4-BE49-F238E27FC236}">
                <a16:creationId xmlns:a16="http://schemas.microsoft.com/office/drawing/2014/main" id="{E0E064FB-456B-4012-A632-907E0F6363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866900"/>
            <a:ext cx="5157787" cy="445824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Modifica gli stili del testo dello schema</a:t>
            </a:r>
          </a:p>
        </p:txBody>
      </p:sp>
      <p:sp>
        <p:nvSpPr>
          <p:cNvPr id="8" name="Segnaposto contenuto 3">
            <a:extLst>
              <a:ext uri="{FF2B5EF4-FFF2-40B4-BE49-F238E27FC236}">
                <a16:creationId xmlns:a16="http://schemas.microsoft.com/office/drawing/2014/main" id="{D7224228-301B-4143-AE44-555A65ECB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488937"/>
            <a:ext cx="5157787" cy="3461014"/>
          </a:xfrm>
        </p:spPr>
        <p:txBody>
          <a:bodyPr rtlCol="0"/>
          <a:lstStyle/>
          <a:p>
            <a:pPr lvl="0" rtl="0"/>
            <a:r>
              <a:rPr lang="it-IT" noProof="0"/>
              <a:t>Modifica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  <a:endParaRPr lang="it-IT" noProof="0" dirty="0"/>
          </a:p>
        </p:txBody>
      </p:sp>
      <p:sp>
        <p:nvSpPr>
          <p:cNvPr id="9" name="Segnaposto testo 4">
            <a:extLst>
              <a:ext uri="{FF2B5EF4-FFF2-40B4-BE49-F238E27FC236}">
                <a16:creationId xmlns:a16="http://schemas.microsoft.com/office/drawing/2014/main" id="{421B5496-F2D7-450B-A1AF-12FC29E4548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866900"/>
            <a:ext cx="5183188" cy="445824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Modifica gli stili del testo dello schema</a:t>
            </a:r>
          </a:p>
        </p:txBody>
      </p:sp>
      <p:sp>
        <p:nvSpPr>
          <p:cNvPr id="10" name="Segnaposto contenuto 5">
            <a:extLst>
              <a:ext uri="{FF2B5EF4-FFF2-40B4-BE49-F238E27FC236}">
                <a16:creationId xmlns:a16="http://schemas.microsoft.com/office/drawing/2014/main" id="{D087222D-3611-4518-AD76-AC2E042CD5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488937"/>
            <a:ext cx="5183188" cy="3461014"/>
          </a:xfrm>
        </p:spPr>
        <p:txBody>
          <a:bodyPr rtlCol="0"/>
          <a:lstStyle/>
          <a:p>
            <a:pPr lvl="0" rtl="0"/>
            <a:r>
              <a:rPr lang="it-IT" noProof="0"/>
              <a:t>Modifica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2106462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egnaposto immagine 6">
            <a:extLst>
              <a:ext uri="{FF2B5EF4-FFF2-40B4-BE49-F238E27FC236}">
                <a16:creationId xmlns:a16="http://schemas.microsoft.com/office/drawing/2014/main" id="{4A7545D6-9827-7E4A-AB92-664BB510D96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0"/>
            <a:ext cx="12192000" cy="6858000"/>
          </a:xfrm>
        </p:spPr>
        <p:txBody>
          <a:bodyPr rtlCol="0" anchor="ctr" anchorCtr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1400"/>
            </a:lvl1pPr>
          </a:lstStyle>
          <a:p>
            <a:pPr rtl="0"/>
            <a:r>
              <a:rPr lang="it-IT" noProof="0"/>
              <a:t>Fare clic sull'icona per inserire un'immagine</a:t>
            </a:r>
            <a:endParaRPr lang="it-IT" noProof="0" dirty="0"/>
          </a:p>
        </p:txBody>
      </p:sp>
      <p:sp>
        <p:nvSpPr>
          <p:cNvPr id="21" name="Segnaposto testo 26">
            <a:extLst>
              <a:ext uri="{FF2B5EF4-FFF2-40B4-BE49-F238E27FC236}">
                <a16:creationId xmlns:a16="http://schemas.microsoft.com/office/drawing/2014/main" id="{E013E669-E15F-4096-81CC-6637C4A9F9E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912235" y="5380844"/>
            <a:ext cx="4367531" cy="324417"/>
          </a:xfrm>
        </p:spPr>
        <p:txBody>
          <a:bodyPr rtlCol="0">
            <a:noAutofit/>
          </a:bodyPr>
          <a:lstStyle>
            <a:lvl1pPr marL="0" indent="0" algn="ctr">
              <a:buNone/>
              <a:defRPr sz="2000" b="0" i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it-IT" noProof="0" dirty="0"/>
              <a:t>20XX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199AD403-A15F-4A2F-B050-AB874136E7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37021" y="2289328"/>
            <a:ext cx="10117959" cy="1517356"/>
          </a:xfrm>
        </p:spPr>
        <p:txBody>
          <a:bodyPr rtlCol="0">
            <a:noAutofit/>
          </a:bodyPr>
          <a:lstStyle>
            <a:lvl1pPr algn="ctr">
              <a:defRPr sz="10000" b="0">
                <a:solidFill>
                  <a:schemeClr val="bg1"/>
                </a:solidFill>
              </a:defRPr>
            </a:lvl1pPr>
          </a:lstStyle>
          <a:p>
            <a:pPr rtl="0"/>
            <a:r>
              <a:rPr lang="it-IT" noProof="0" dirty="0"/>
              <a:t>Titolo presentazione    </a:t>
            </a:r>
          </a:p>
        </p:txBody>
      </p:sp>
      <p:sp>
        <p:nvSpPr>
          <p:cNvPr id="23" name="Segnaposto testo 26">
            <a:extLst>
              <a:ext uri="{FF2B5EF4-FFF2-40B4-BE49-F238E27FC236}">
                <a16:creationId xmlns:a16="http://schemas.microsoft.com/office/drawing/2014/main" id="{5BB088E3-63C1-423F-A939-150B8E1F87A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912235" y="5034596"/>
            <a:ext cx="4367531" cy="324417"/>
          </a:xfrm>
        </p:spPr>
        <p:txBody>
          <a:bodyPr rtlCol="0">
            <a:no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it-IT" noProof="0" dirty="0"/>
              <a:t>Mese</a:t>
            </a:r>
          </a:p>
        </p:txBody>
      </p:sp>
      <p:sp>
        <p:nvSpPr>
          <p:cNvPr id="36" name="Segnaposto testo 14">
            <a:extLst>
              <a:ext uri="{FF2B5EF4-FFF2-40B4-BE49-F238E27FC236}">
                <a16:creationId xmlns:a16="http://schemas.microsoft.com/office/drawing/2014/main" id="{2A3D73F7-77EC-4576-B541-20C032F462DC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1050857" y="3890308"/>
            <a:ext cx="10090287" cy="606659"/>
          </a:xfrm>
        </p:spPr>
        <p:txBody>
          <a:bodyPr rtlCol="0">
            <a:noAutofit/>
          </a:bodyPr>
          <a:lstStyle>
            <a:lvl1pPr marL="0" indent="0" algn="ctr">
              <a:buNone/>
              <a:defRPr sz="3000" b="0" i="0">
                <a:solidFill>
                  <a:schemeClr val="bg2"/>
                </a:solidFill>
              </a:defRPr>
            </a:lvl1pPr>
          </a:lstStyle>
          <a:p>
            <a:pPr lvl="0" rtl="0"/>
            <a:r>
              <a:rPr lang="it-IT" noProof="0" dirty="0"/>
              <a:t>SLOGAN PRESENTAZIONE</a:t>
            </a:r>
          </a:p>
        </p:txBody>
      </p:sp>
    </p:spTree>
    <p:extLst>
      <p:ext uri="{BB962C8B-B14F-4D97-AF65-F5344CB8AC3E}">
        <p14:creationId xmlns:p14="http://schemas.microsoft.com/office/powerpoint/2010/main" val="10501124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data 2">
            <a:extLst>
              <a:ext uri="{FF2B5EF4-FFF2-40B4-BE49-F238E27FC236}">
                <a16:creationId xmlns:a16="http://schemas.microsoft.com/office/drawing/2014/main" id="{E90DEAF0-9B16-4335-875E-3D5B654FA9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noProof="0" dirty="0"/>
              <a:t>GG.MM.20XX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0680122F-A667-467F-9ABE-57A77934DD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 dirty="0"/>
              <a:t>AGGIUNGERE UN PIÈ DI PAGINA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9B5B8C5-3BA1-4EE6-9D72-5F3863E69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it-IT" noProof="0" smtClean="0"/>
              <a:pPr/>
              <a:t>‹N›</a:t>
            </a:fld>
            <a:endParaRPr lang="it-IT" noProof="0" dirty="0"/>
          </a:p>
        </p:txBody>
      </p:sp>
      <p:sp>
        <p:nvSpPr>
          <p:cNvPr id="6" name="Elemento grafico 12">
            <a:extLst>
              <a:ext uri="{FF2B5EF4-FFF2-40B4-BE49-F238E27FC236}">
                <a16:creationId xmlns:a16="http://schemas.microsoft.com/office/drawing/2014/main" id="{ACBF854A-65B9-4A5D-97C6-BA041A37CD22}"/>
              </a:ext>
            </a:extLst>
          </p:cNvPr>
          <p:cNvSpPr/>
          <p:nvPr userDrawn="1"/>
        </p:nvSpPr>
        <p:spPr>
          <a:xfrm>
            <a:off x="1442364" y="2135538"/>
            <a:ext cx="2727084" cy="139525"/>
          </a:xfrm>
          <a:custGeom>
            <a:avLst/>
            <a:gdLst>
              <a:gd name="connsiteX0" fmla="*/ 67167 w 2727084"/>
              <a:gd name="connsiteY0" fmla="*/ 78582 h 139525"/>
              <a:gd name="connsiteX1" fmla="*/ 12625 w 2727084"/>
              <a:gd name="connsiteY1" fmla="*/ 78582 h 139525"/>
              <a:gd name="connsiteX2" fmla="*/ 12625 w 2727084"/>
              <a:gd name="connsiteY2" fmla="*/ 65898 h 139525"/>
              <a:gd name="connsiteX3" fmla="*/ 956323 w 2727084"/>
              <a:gd name="connsiteY3" fmla="*/ 65898 h 139525"/>
              <a:gd name="connsiteX4" fmla="*/ 1151658 w 2727084"/>
              <a:gd name="connsiteY4" fmla="*/ 12625 h 139525"/>
              <a:gd name="connsiteX5" fmla="*/ 1268352 w 2727084"/>
              <a:gd name="connsiteY5" fmla="*/ 65898 h 139525"/>
              <a:gd name="connsiteX6" fmla="*/ 1297526 w 2727084"/>
              <a:gd name="connsiteY6" fmla="*/ 65898 h 139525"/>
              <a:gd name="connsiteX7" fmla="*/ 1353336 w 2727084"/>
              <a:gd name="connsiteY7" fmla="*/ 15162 h 139525"/>
              <a:gd name="connsiteX8" fmla="*/ 1409146 w 2727084"/>
              <a:gd name="connsiteY8" fmla="*/ 65898 h 139525"/>
              <a:gd name="connsiteX9" fmla="*/ 1438319 w 2727084"/>
              <a:gd name="connsiteY9" fmla="*/ 65898 h 139525"/>
              <a:gd name="connsiteX10" fmla="*/ 1555013 w 2727084"/>
              <a:gd name="connsiteY10" fmla="*/ 12625 h 139525"/>
              <a:gd name="connsiteX11" fmla="*/ 1750348 w 2727084"/>
              <a:gd name="connsiteY11" fmla="*/ 65898 h 139525"/>
              <a:gd name="connsiteX12" fmla="*/ 2723220 w 2727084"/>
              <a:gd name="connsiteY12" fmla="*/ 65898 h 139525"/>
              <a:gd name="connsiteX13" fmla="*/ 2723220 w 2727084"/>
              <a:gd name="connsiteY13" fmla="*/ 78582 h 139525"/>
              <a:gd name="connsiteX14" fmla="*/ 2630626 w 2727084"/>
              <a:gd name="connsiteY14" fmla="*/ 78582 h 139525"/>
              <a:gd name="connsiteX15" fmla="*/ 2630626 w 2727084"/>
              <a:gd name="connsiteY15" fmla="*/ 79851 h 139525"/>
              <a:gd name="connsiteX16" fmla="*/ 1901289 w 2727084"/>
              <a:gd name="connsiteY16" fmla="*/ 78582 h 139525"/>
              <a:gd name="connsiteX17" fmla="*/ 1790937 w 2727084"/>
              <a:gd name="connsiteY17" fmla="*/ 78582 h 139525"/>
              <a:gd name="connsiteX18" fmla="*/ 1553745 w 2727084"/>
              <a:gd name="connsiteY18" fmla="*/ 131855 h 139525"/>
              <a:gd name="connsiteX19" fmla="*/ 1437051 w 2727084"/>
              <a:gd name="connsiteY19" fmla="*/ 78582 h 139525"/>
              <a:gd name="connsiteX20" fmla="*/ 1407877 w 2727084"/>
              <a:gd name="connsiteY20" fmla="*/ 78582 h 139525"/>
              <a:gd name="connsiteX21" fmla="*/ 1353336 w 2727084"/>
              <a:gd name="connsiteY21" fmla="*/ 129319 h 139525"/>
              <a:gd name="connsiteX22" fmla="*/ 1297526 w 2727084"/>
              <a:gd name="connsiteY22" fmla="*/ 78582 h 139525"/>
              <a:gd name="connsiteX23" fmla="*/ 1268352 w 2727084"/>
              <a:gd name="connsiteY23" fmla="*/ 78582 h 139525"/>
              <a:gd name="connsiteX24" fmla="*/ 1151658 w 2727084"/>
              <a:gd name="connsiteY24" fmla="*/ 131855 h 139525"/>
              <a:gd name="connsiteX25" fmla="*/ 914465 w 2727084"/>
              <a:gd name="connsiteY25" fmla="*/ 78582 h 139525"/>
              <a:gd name="connsiteX26" fmla="*/ 805382 w 2727084"/>
              <a:gd name="connsiteY26" fmla="*/ 78582 h 139525"/>
              <a:gd name="connsiteX27" fmla="*/ 67167 w 2727084"/>
              <a:gd name="connsiteY27" fmla="*/ 78582 h 139525"/>
              <a:gd name="connsiteX28" fmla="*/ 67167 w 2727084"/>
              <a:gd name="connsiteY28" fmla="*/ 78582 h 13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727084" h="139525">
                <a:moveTo>
                  <a:pt x="67167" y="78582"/>
                </a:moveTo>
                <a:lnTo>
                  <a:pt x="12625" y="78582"/>
                </a:lnTo>
                <a:lnTo>
                  <a:pt x="12625" y="65898"/>
                </a:lnTo>
                <a:lnTo>
                  <a:pt x="956323" y="65898"/>
                </a:lnTo>
                <a:cubicBezTo>
                  <a:pt x="1061601" y="55751"/>
                  <a:pt x="1151658" y="12625"/>
                  <a:pt x="1151658" y="12625"/>
                </a:cubicBezTo>
                <a:cubicBezTo>
                  <a:pt x="1198589" y="48140"/>
                  <a:pt x="1241715" y="60824"/>
                  <a:pt x="1268352" y="65898"/>
                </a:cubicBezTo>
                <a:lnTo>
                  <a:pt x="1297526" y="65898"/>
                </a:lnTo>
                <a:cubicBezTo>
                  <a:pt x="1303868" y="24041"/>
                  <a:pt x="1336846" y="15162"/>
                  <a:pt x="1353336" y="15162"/>
                </a:cubicBezTo>
                <a:cubicBezTo>
                  <a:pt x="1369825" y="15162"/>
                  <a:pt x="1402804" y="24041"/>
                  <a:pt x="1409146" y="65898"/>
                </a:cubicBezTo>
                <a:lnTo>
                  <a:pt x="1438319" y="65898"/>
                </a:lnTo>
                <a:cubicBezTo>
                  <a:pt x="1464956" y="60824"/>
                  <a:pt x="1508082" y="46872"/>
                  <a:pt x="1555013" y="12625"/>
                </a:cubicBezTo>
                <a:cubicBezTo>
                  <a:pt x="1555013" y="12625"/>
                  <a:pt x="1645070" y="55751"/>
                  <a:pt x="1750348" y="65898"/>
                </a:cubicBezTo>
                <a:lnTo>
                  <a:pt x="2723220" y="65898"/>
                </a:lnTo>
                <a:lnTo>
                  <a:pt x="2723220" y="78582"/>
                </a:lnTo>
                <a:lnTo>
                  <a:pt x="2630626" y="78582"/>
                </a:lnTo>
                <a:lnTo>
                  <a:pt x="2630626" y="79851"/>
                </a:lnTo>
                <a:lnTo>
                  <a:pt x="1901289" y="78582"/>
                </a:lnTo>
                <a:lnTo>
                  <a:pt x="1790937" y="78582"/>
                </a:lnTo>
                <a:cubicBezTo>
                  <a:pt x="1670438" y="79851"/>
                  <a:pt x="1553745" y="131855"/>
                  <a:pt x="1553745" y="131855"/>
                </a:cubicBezTo>
                <a:cubicBezTo>
                  <a:pt x="1506813" y="96340"/>
                  <a:pt x="1463687" y="83656"/>
                  <a:pt x="1437051" y="78582"/>
                </a:cubicBezTo>
                <a:lnTo>
                  <a:pt x="1407877" y="78582"/>
                </a:lnTo>
                <a:cubicBezTo>
                  <a:pt x="1401535" y="119171"/>
                  <a:pt x="1369825" y="129319"/>
                  <a:pt x="1353336" y="129319"/>
                </a:cubicBezTo>
                <a:cubicBezTo>
                  <a:pt x="1336846" y="129319"/>
                  <a:pt x="1303868" y="121708"/>
                  <a:pt x="1297526" y="78582"/>
                </a:cubicBezTo>
                <a:lnTo>
                  <a:pt x="1268352" y="78582"/>
                </a:lnTo>
                <a:cubicBezTo>
                  <a:pt x="1241715" y="83656"/>
                  <a:pt x="1198589" y="97608"/>
                  <a:pt x="1151658" y="131855"/>
                </a:cubicBezTo>
                <a:cubicBezTo>
                  <a:pt x="1151658" y="131855"/>
                  <a:pt x="1036233" y="79851"/>
                  <a:pt x="914465" y="78582"/>
                </a:cubicBezTo>
                <a:lnTo>
                  <a:pt x="805382" y="78582"/>
                </a:lnTo>
                <a:lnTo>
                  <a:pt x="67167" y="78582"/>
                </a:lnTo>
                <a:lnTo>
                  <a:pt x="67167" y="78582"/>
                </a:lnTo>
                <a:close/>
              </a:path>
            </a:pathLst>
          </a:custGeom>
          <a:solidFill>
            <a:schemeClr val="bg2"/>
          </a:solidFill>
          <a:ln w="12641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 dirty="0"/>
          </a:p>
        </p:txBody>
      </p:sp>
      <p:sp>
        <p:nvSpPr>
          <p:cNvPr id="7" name="Titolo 1">
            <a:extLst>
              <a:ext uri="{FF2B5EF4-FFF2-40B4-BE49-F238E27FC236}">
                <a16:creationId xmlns:a16="http://schemas.microsoft.com/office/drawing/2014/main" id="{C3E8E02D-385B-477A-BAE1-4A97C6E9D7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908050"/>
            <a:ext cx="3932237" cy="1149349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it-IT" noProof="0"/>
              <a:t>Fare clic per modificare lo stile del titolo</a:t>
            </a:r>
            <a:endParaRPr lang="it-IT" noProof="0" dirty="0"/>
          </a:p>
        </p:txBody>
      </p:sp>
      <p:sp>
        <p:nvSpPr>
          <p:cNvPr id="8" name="Segnaposto testo 3">
            <a:extLst>
              <a:ext uri="{FF2B5EF4-FFF2-40B4-BE49-F238E27FC236}">
                <a16:creationId xmlns:a16="http://schemas.microsoft.com/office/drawing/2014/main" id="{E6CA7378-0B2D-435D-B34B-744CA89114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353200"/>
            <a:ext cx="3932237" cy="3515787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it-IT" noProof="0"/>
              <a:t>Modifica gli stili del testo dello schema</a:t>
            </a:r>
          </a:p>
        </p:txBody>
      </p:sp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9BB017D3-0E4A-43F4-BC02-DB826A7FDC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0012" y="908051"/>
            <a:ext cx="6172200" cy="4957762"/>
          </a:xfr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it-IT" noProof="0"/>
              <a:t>Modifica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41877741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data 2">
            <a:extLst>
              <a:ext uri="{FF2B5EF4-FFF2-40B4-BE49-F238E27FC236}">
                <a16:creationId xmlns:a16="http://schemas.microsoft.com/office/drawing/2014/main" id="{E90DEAF0-9B16-4335-875E-3D5B654FA9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noProof="0" dirty="0"/>
              <a:t>GG.MM.20XX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0680122F-A667-467F-9ABE-57A77934DD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 dirty="0"/>
              <a:t>AGGIUNGERE UN PIÈ DI PAGINA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9B5B8C5-3BA1-4EE6-9D72-5F3863E69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it-IT" noProof="0" smtClean="0"/>
              <a:pPr/>
              <a:t>‹N›</a:t>
            </a:fld>
            <a:endParaRPr lang="it-IT" noProof="0" dirty="0"/>
          </a:p>
        </p:txBody>
      </p:sp>
      <p:sp>
        <p:nvSpPr>
          <p:cNvPr id="6" name="Elemento grafico 12">
            <a:extLst>
              <a:ext uri="{FF2B5EF4-FFF2-40B4-BE49-F238E27FC236}">
                <a16:creationId xmlns:a16="http://schemas.microsoft.com/office/drawing/2014/main" id="{ACBF854A-65B9-4A5D-97C6-BA041A37CD22}"/>
              </a:ext>
            </a:extLst>
          </p:cNvPr>
          <p:cNvSpPr/>
          <p:nvPr userDrawn="1"/>
        </p:nvSpPr>
        <p:spPr>
          <a:xfrm>
            <a:off x="1442364" y="2135538"/>
            <a:ext cx="2727084" cy="139525"/>
          </a:xfrm>
          <a:custGeom>
            <a:avLst/>
            <a:gdLst>
              <a:gd name="connsiteX0" fmla="*/ 67167 w 2727084"/>
              <a:gd name="connsiteY0" fmla="*/ 78582 h 139525"/>
              <a:gd name="connsiteX1" fmla="*/ 12625 w 2727084"/>
              <a:gd name="connsiteY1" fmla="*/ 78582 h 139525"/>
              <a:gd name="connsiteX2" fmla="*/ 12625 w 2727084"/>
              <a:gd name="connsiteY2" fmla="*/ 65898 h 139525"/>
              <a:gd name="connsiteX3" fmla="*/ 956323 w 2727084"/>
              <a:gd name="connsiteY3" fmla="*/ 65898 h 139525"/>
              <a:gd name="connsiteX4" fmla="*/ 1151658 w 2727084"/>
              <a:gd name="connsiteY4" fmla="*/ 12625 h 139525"/>
              <a:gd name="connsiteX5" fmla="*/ 1268352 w 2727084"/>
              <a:gd name="connsiteY5" fmla="*/ 65898 h 139525"/>
              <a:gd name="connsiteX6" fmla="*/ 1297526 w 2727084"/>
              <a:gd name="connsiteY6" fmla="*/ 65898 h 139525"/>
              <a:gd name="connsiteX7" fmla="*/ 1353336 w 2727084"/>
              <a:gd name="connsiteY7" fmla="*/ 15162 h 139525"/>
              <a:gd name="connsiteX8" fmla="*/ 1409146 w 2727084"/>
              <a:gd name="connsiteY8" fmla="*/ 65898 h 139525"/>
              <a:gd name="connsiteX9" fmla="*/ 1438319 w 2727084"/>
              <a:gd name="connsiteY9" fmla="*/ 65898 h 139525"/>
              <a:gd name="connsiteX10" fmla="*/ 1555013 w 2727084"/>
              <a:gd name="connsiteY10" fmla="*/ 12625 h 139525"/>
              <a:gd name="connsiteX11" fmla="*/ 1750348 w 2727084"/>
              <a:gd name="connsiteY11" fmla="*/ 65898 h 139525"/>
              <a:gd name="connsiteX12" fmla="*/ 2723220 w 2727084"/>
              <a:gd name="connsiteY12" fmla="*/ 65898 h 139525"/>
              <a:gd name="connsiteX13" fmla="*/ 2723220 w 2727084"/>
              <a:gd name="connsiteY13" fmla="*/ 78582 h 139525"/>
              <a:gd name="connsiteX14" fmla="*/ 2630626 w 2727084"/>
              <a:gd name="connsiteY14" fmla="*/ 78582 h 139525"/>
              <a:gd name="connsiteX15" fmla="*/ 2630626 w 2727084"/>
              <a:gd name="connsiteY15" fmla="*/ 79851 h 139525"/>
              <a:gd name="connsiteX16" fmla="*/ 1901289 w 2727084"/>
              <a:gd name="connsiteY16" fmla="*/ 78582 h 139525"/>
              <a:gd name="connsiteX17" fmla="*/ 1790937 w 2727084"/>
              <a:gd name="connsiteY17" fmla="*/ 78582 h 139525"/>
              <a:gd name="connsiteX18" fmla="*/ 1553745 w 2727084"/>
              <a:gd name="connsiteY18" fmla="*/ 131855 h 139525"/>
              <a:gd name="connsiteX19" fmla="*/ 1437051 w 2727084"/>
              <a:gd name="connsiteY19" fmla="*/ 78582 h 139525"/>
              <a:gd name="connsiteX20" fmla="*/ 1407877 w 2727084"/>
              <a:gd name="connsiteY20" fmla="*/ 78582 h 139525"/>
              <a:gd name="connsiteX21" fmla="*/ 1353336 w 2727084"/>
              <a:gd name="connsiteY21" fmla="*/ 129319 h 139525"/>
              <a:gd name="connsiteX22" fmla="*/ 1297526 w 2727084"/>
              <a:gd name="connsiteY22" fmla="*/ 78582 h 139525"/>
              <a:gd name="connsiteX23" fmla="*/ 1268352 w 2727084"/>
              <a:gd name="connsiteY23" fmla="*/ 78582 h 139525"/>
              <a:gd name="connsiteX24" fmla="*/ 1151658 w 2727084"/>
              <a:gd name="connsiteY24" fmla="*/ 131855 h 139525"/>
              <a:gd name="connsiteX25" fmla="*/ 914465 w 2727084"/>
              <a:gd name="connsiteY25" fmla="*/ 78582 h 139525"/>
              <a:gd name="connsiteX26" fmla="*/ 805382 w 2727084"/>
              <a:gd name="connsiteY26" fmla="*/ 78582 h 139525"/>
              <a:gd name="connsiteX27" fmla="*/ 67167 w 2727084"/>
              <a:gd name="connsiteY27" fmla="*/ 78582 h 139525"/>
              <a:gd name="connsiteX28" fmla="*/ 67167 w 2727084"/>
              <a:gd name="connsiteY28" fmla="*/ 78582 h 13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727084" h="139525">
                <a:moveTo>
                  <a:pt x="67167" y="78582"/>
                </a:moveTo>
                <a:lnTo>
                  <a:pt x="12625" y="78582"/>
                </a:lnTo>
                <a:lnTo>
                  <a:pt x="12625" y="65898"/>
                </a:lnTo>
                <a:lnTo>
                  <a:pt x="956323" y="65898"/>
                </a:lnTo>
                <a:cubicBezTo>
                  <a:pt x="1061601" y="55751"/>
                  <a:pt x="1151658" y="12625"/>
                  <a:pt x="1151658" y="12625"/>
                </a:cubicBezTo>
                <a:cubicBezTo>
                  <a:pt x="1198589" y="48140"/>
                  <a:pt x="1241715" y="60824"/>
                  <a:pt x="1268352" y="65898"/>
                </a:cubicBezTo>
                <a:lnTo>
                  <a:pt x="1297526" y="65898"/>
                </a:lnTo>
                <a:cubicBezTo>
                  <a:pt x="1303868" y="24041"/>
                  <a:pt x="1336846" y="15162"/>
                  <a:pt x="1353336" y="15162"/>
                </a:cubicBezTo>
                <a:cubicBezTo>
                  <a:pt x="1369825" y="15162"/>
                  <a:pt x="1402804" y="24041"/>
                  <a:pt x="1409146" y="65898"/>
                </a:cubicBezTo>
                <a:lnTo>
                  <a:pt x="1438319" y="65898"/>
                </a:lnTo>
                <a:cubicBezTo>
                  <a:pt x="1464956" y="60824"/>
                  <a:pt x="1508082" y="46872"/>
                  <a:pt x="1555013" y="12625"/>
                </a:cubicBezTo>
                <a:cubicBezTo>
                  <a:pt x="1555013" y="12625"/>
                  <a:pt x="1645070" y="55751"/>
                  <a:pt x="1750348" y="65898"/>
                </a:cubicBezTo>
                <a:lnTo>
                  <a:pt x="2723220" y="65898"/>
                </a:lnTo>
                <a:lnTo>
                  <a:pt x="2723220" y="78582"/>
                </a:lnTo>
                <a:lnTo>
                  <a:pt x="2630626" y="78582"/>
                </a:lnTo>
                <a:lnTo>
                  <a:pt x="2630626" y="79851"/>
                </a:lnTo>
                <a:lnTo>
                  <a:pt x="1901289" y="78582"/>
                </a:lnTo>
                <a:lnTo>
                  <a:pt x="1790937" y="78582"/>
                </a:lnTo>
                <a:cubicBezTo>
                  <a:pt x="1670438" y="79851"/>
                  <a:pt x="1553745" y="131855"/>
                  <a:pt x="1553745" y="131855"/>
                </a:cubicBezTo>
                <a:cubicBezTo>
                  <a:pt x="1506813" y="96340"/>
                  <a:pt x="1463687" y="83656"/>
                  <a:pt x="1437051" y="78582"/>
                </a:cubicBezTo>
                <a:lnTo>
                  <a:pt x="1407877" y="78582"/>
                </a:lnTo>
                <a:cubicBezTo>
                  <a:pt x="1401535" y="119171"/>
                  <a:pt x="1369825" y="129319"/>
                  <a:pt x="1353336" y="129319"/>
                </a:cubicBezTo>
                <a:cubicBezTo>
                  <a:pt x="1336846" y="129319"/>
                  <a:pt x="1303868" y="121708"/>
                  <a:pt x="1297526" y="78582"/>
                </a:cubicBezTo>
                <a:lnTo>
                  <a:pt x="1268352" y="78582"/>
                </a:lnTo>
                <a:cubicBezTo>
                  <a:pt x="1241715" y="83656"/>
                  <a:pt x="1198589" y="97608"/>
                  <a:pt x="1151658" y="131855"/>
                </a:cubicBezTo>
                <a:cubicBezTo>
                  <a:pt x="1151658" y="131855"/>
                  <a:pt x="1036233" y="79851"/>
                  <a:pt x="914465" y="78582"/>
                </a:cubicBezTo>
                <a:lnTo>
                  <a:pt x="805382" y="78582"/>
                </a:lnTo>
                <a:lnTo>
                  <a:pt x="67167" y="78582"/>
                </a:lnTo>
                <a:lnTo>
                  <a:pt x="67167" y="78582"/>
                </a:lnTo>
                <a:close/>
              </a:path>
            </a:pathLst>
          </a:custGeom>
          <a:solidFill>
            <a:schemeClr val="bg2"/>
          </a:solidFill>
          <a:ln w="12641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 dirty="0"/>
          </a:p>
        </p:txBody>
      </p:sp>
      <p:sp>
        <p:nvSpPr>
          <p:cNvPr id="7" name="Titolo 1">
            <a:extLst>
              <a:ext uri="{FF2B5EF4-FFF2-40B4-BE49-F238E27FC236}">
                <a16:creationId xmlns:a16="http://schemas.microsoft.com/office/drawing/2014/main" id="{C3E8E02D-385B-477A-BAE1-4A97C6E9D7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908050"/>
            <a:ext cx="3932237" cy="114935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it-IT" noProof="0"/>
              <a:t>Fare clic per modificare lo stile del titolo</a:t>
            </a:r>
            <a:endParaRPr lang="it-IT" noProof="0" dirty="0"/>
          </a:p>
        </p:txBody>
      </p:sp>
      <p:sp>
        <p:nvSpPr>
          <p:cNvPr id="8" name="Segnaposto testo 3">
            <a:extLst>
              <a:ext uri="{FF2B5EF4-FFF2-40B4-BE49-F238E27FC236}">
                <a16:creationId xmlns:a16="http://schemas.microsoft.com/office/drawing/2014/main" id="{E6CA7378-0B2D-435D-B34B-744CA89114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353200"/>
            <a:ext cx="3932237" cy="3515787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it-IT" noProof="0"/>
              <a:t>Modifica gli stili del testo dello schema</a:t>
            </a:r>
          </a:p>
        </p:txBody>
      </p:sp>
      <p:sp>
        <p:nvSpPr>
          <p:cNvPr id="9" name="Segnaposto immagine 2">
            <a:extLst>
              <a:ext uri="{FF2B5EF4-FFF2-40B4-BE49-F238E27FC236}">
                <a16:creationId xmlns:a16="http://schemas.microsoft.com/office/drawing/2014/main" id="{9A7D37A5-CD8F-499C-BFFD-2D0EB08556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08051"/>
            <a:ext cx="6172200" cy="4953000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it-IT" noProof="0"/>
              <a:t>Fare clic sull'icona per inserire un'immagine</a:t>
            </a:r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8182454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023336D-E3BE-45DB-B625-753732F9F7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it-IT" noProof="0"/>
              <a:t>Fare clic per modificare lo stile del titolo</a:t>
            </a:r>
            <a:endParaRPr lang="it-IT" noProof="0" dirty="0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54C2EC4E-2A4D-4B8B-8C10-D8F4A649E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noProof="0" dirty="0"/>
              <a:t>GG.MM.20XX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A7027D07-F714-4E3C-97FC-7AB8C42FA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 dirty="0"/>
              <a:t>AGGIUNGERE UN PIÈ DI PAGINA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ADE3BA64-4F34-452B-AA1F-BB90A0F05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it-IT" noProof="0" smtClean="0"/>
              <a:pPr/>
              <a:t>‹N›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115677373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FD57916-404D-41BC-B080-9B6CBA9F9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it-IT" noProof="0"/>
              <a:t>Fare clic per modificare lo stile del titolo</a:t>
            </a:r>
            <a:endParaRPr lang="it-IT" noProof="0" dirty="0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F920C85E-02E3-4F3E-8E6F-4467C61270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noProof="0" dirty="0"/>
              <a:t>GG.MM.20XX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952F5317-A8A3-406A-96EA-4BB58C35AF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 dirty="0"/>
              <a:t>AGGIUNGERE UN PIÈ DI PAGINA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5B2A1141-BD97-42C5-A257-A2C0668A1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it-IT" noProof="0" smtClean="0"/>
              <a:pPr/>
              <a:t>‹N›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38404210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anuale"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egnaposto testo 21">
            <a:extLst>
              <a:ext uri="{FF2B5EF4-FFF2-40B4-BE49-F238E27FC236}">
                <a16:creationId xmlns:a16="http://schemas.microsoft.com/office/drawing/2014/main" id="{F27BBFB4-84C4-42C9-9CB3-DFD801CEBF7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79116" y="1815793"/>
            <a:ext cx="882686" cy="1092200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sz="10000" b="1">
                <a:solidFill>
                  <a:schemeClr val="bg2"/>
                </a:solidFill>
                <a:latin typeface="+mj-lt"/>
              </a:defRPr>
            </a:lvl1pPr>
          </a:lstStyle>
          <a:p>
            <a:pPr lvl="0" rtl="0"/>
            <a:r>
              <a:rPr lang="it-IT" noProof="0" dirty="0"/>
              <a:t>1</a:t>
            </a:r>
          </a:p>
        </p:txBody>
      </p:sp>
      <p:sp>
        <p:nvSpPr>
          <p:cNvPr id="26" name="Segnaposto testo 24">
            <a:extLst>
              <a:ext uri="{FF2B5EF4-FFF2-40B4-BE49-F238E27FC236}">
                <a16:creationId xmlns:a16="http://schemas.microsoft.com/office/drawing/2014/main" id="{C8BBE7AC-17E7-4828-A40C-39EED5284E6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94409" y="1920003"/>
            <a:ext cx="3103110" cy="1032355"/>
          </a:xfrm>
        </p:spPr>
        <p:txBody>
          <a:bodyPr rtlCol="0">
            <a:noAutofit/>
          </a:bodyPr>
          <a:lstStyle>
            <a:lvl1pPr marL="0" indent="0">
              <a:lnSpc>
                <a:spcPct val="75000"/>
              </a:lnSpc>
              <a:spcBef>
                <a:spcPts val="600"/>
              </a:spcBef>
              <a:buNone/>
              <a:defRPr sz="4000" b="0">
                <a:solidFill>
                  <a:schemeClr val="tx2"/>
                </a:solidFill>
                <a:latin typeface="+mj-lt"/>
              </a:defRPr>
            </a:lvl1pPr>
          </a:lstStyle>
          <a:p>
            <a:pPr lvl="0" rtl="0"/>
            <a:r>
              <a:rPr lang="it-IT" noProof="0"/>
              <a:t>Modifica gli stili del testo dello schema</a:t>
            </a:r>
          </a:p>
        </p:txBody>
      </p:sp>
      <p:sp>
        <p:nvSpPr>
          <p:cNvPr id="33" name="Segnaposto testo 21">
            <a:extLst>
              <a:ext uri="{FF2B5EF4-FFF2-40B4-BE49-F238E27FC236}">
                <a16:creationId xmlns:a16="http://schemas.microsoft.com/office/drawing/2014/main" id="{FC1057E8-2611-45B5-913B-82D301FE8A8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72516" y="1815793"/>
            <a:ext cx="882686" cy="1092200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sz="10000" b="1">
                <a:solidFill>
                  <a:schemeClr val="bg2"/>
                </a:solidFill>
                <a:latin typeface="+mj-lt"/>
              </a:defRPr>
            </a:lvl1pPr>
          </a:lstStyle>
          <a:p>
            <a:pPr lvl="0" rtl="0"/>
            <a:r>
              <a:rPr lang="it-IT" noProof="0" dirty="0"/>
              <a:t>2</a:t>
            </a:r>
          </a:p>
        </p:txBody>
      </p:sp>
      <p:sp>
        <p:nvSpPr>
          <p:cNvPr id="34" name="Segnaposto testo 24">
            <a:extLst>
              <a:ext uri="{FF2B5EF4-FFF2-40B4-BE49-F238E27FC236}">
                <a16:creationId xmlns:a16="http://schemas.microsoft.com/office/drawing/2014/main" id="{A65257E6-B10F-49C0-862A-53648E3F2D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558149" y="1920003"/>
            <a:ext cx="2243918" cy="1032355"/>
          </a:xfrm>
        </p:spPr>
        <p:txBody>
          <a:bodyPr rtlCol="0">
            <a:noAutofit/>
          </a:bodyPr>
          <a:lstStyle>
            <a:lvl1pPr marL="0" indent="0">
              <a:lnSpc>
                <a:spcPct val="75000"/>
              </a:lnSpc>
              <a:spcBef>
                <a:spcPts val="600"/>
              </a:spcBef>
              <a:buNone/>
              <a:defRPr sz="4000" b="0">
                <a:solidFill>
                  <a:schemeClr val="tx2"/>
                </a:solidFill>
                <a:latin typeface="+mj-lt"/>
              </a:defRPr>
            </a:lvl1pPr>
          </a:lstStyle>
          <a:p>
            <a:pPr lvl="0" rtl="0"/>
            <a:r>
              <a:rPr lang="it-IT" noProof="0"/>
              <a:t>Modifica gli stili del testo dello schema</a:t>
            </a:r>
          </a:p>
        </p:txBody>
      </p:sp>
      <p:sp>
        <p:nvSpPr>
          <p:cNvPr id="37" name="Segnaposto testo 21">
            <a:extLst>
              <a:ext uri="{FF2B5EF4-FFF2-40B4-BE49-F238E27FC236}">
                <a16:creationId xmlns:a16="http://schemas.microsoft.com/office/drawing/2014/main" id="{83A147CC-1513-463A-8B07-CC14AEC845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858629" y="1833572"/>
            <a:ext cx="882686" cy="1092200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sz="10000" b="1">
                <a:solidFill>
                  <a:schemeClr val="bg2"/>
                </a:solidFill>
                <a:latin typeface="+mj-lt"/>
              </a:defRPr>
            </a:lvl1pPr>
          </a:lstStyle>
          <a:p>
            <a:pPr lvl="0" rtl="0"/>
            <a:r>
              <a:rPr lang="it-IT" noProof="0" dirty="0"/>
              <a:t>3</a:t>
            </a:r>
          </a:p>
        </p:txBody>
      </p:sp>
      <p:sp>
        <p:nvSpPr>
          <p:cNvPr id="38" name="Segnaposto testo 24">
            <a:extLst>
              <a:ext uri="{FF2B5EF4-FFF2-40B4-BE49-F238E27FC236}">
                <a16:creationId xmlns:a16="http://schemas.microsoft.com/office/drawing/2014/main" id="{BCE98261-6A42-49F1-B208-2E6C24DFCF8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644262" y="1937782"/>
            <a:ext cx="2959116" cy="1032355"/>
          </a:xfrm>
        </p:spPr>
        <p:txBody>
          <a:bodyPr rtlCol="0">
            <a:noAutofit/>
          </a:bodyPr>
          <a:lstStyle>
            <a:lvl1pPr marL="0" indent="0">
              <a:lnSpc>
                <a:spcPct val="75000"/>
              </a:lnSpc>
              <a:spcBef>
                <a:spcPts val="600"/>
              </a:spcBef>
              <a:buNone/>
              <a:defRPr sz="4000" b="0">
                <a:solidFill>
                  <a:schemeClr val="tx2"/>
                </a:solidFill>
                <a:latin typeface="+mj-lt"/>
              </a:defRPr>
            </a:lvl1pPr>
          </a:lstStyle>
          <a:p>
            <a:pPr lvl="0" rtl="0"/>
            <a:r>
              <a:rPr lang="it-IT" noProof="0"/>
              <a:t>Modifica gli stili del testo dello schema</a:t>
            </a:r>
          </a:p>
        </p:txBody>
      </p:sp>
      <p:sp>
        <p:nvSpPr>
          <p:cNvPr id="40" name="Segnaposto testo 24">
            <a:extLst>
              <a:ext uri="{FF2B5EF4-FFF2-40B4-BE49-F238E27FC236}">
                <a16:creationId xmlns:a16="http://schemas.microsoft.com/office/drawing/2014/main" id="{937F4311-EBEC-44E3-8542-07503B54D77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91723" y="3007741"/>
            <a:ext cx="1698625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Modifica gli stili del testo dello schema</a:t>
            </a:r>
          </a:p>
        </p:txBody>
      </p:sp>
      <p:sp>
        <p:nvSpPr>
          <p:cNvPr id="43" name="Segnaposto testo 24">
            <a:extLst>
              <a:ext uri="{FF2B5EF4-FFF2-40B4-BE49-F238E27FC236}">
                <a16:creationId xmlns:a16="http://schemas.microsoft.com/office/drawing/2014/main" id="{FED4B056-A42A-4115-B98D-177B9AFDABF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590348" y="3007741"/>
            <a:ext cx="1698625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Modifica gli stili del testo dello schema</a:t>
            </a:r>
          </a:p>
        </p:txBody>
      </p:sp>
      <p:sp>
        <p:nvSpPr>
          <p:cNvPr id="45" name="Segnaposto testo 24">
            <a:extLst>
              <a:ext uri="{FF2B5EF4-FFF2-40B4-BE49-F238E27FC236}">
                <a16:creationId xmlns:a16="http://schemas.microsoft.com/office/drawing/2014/main" id="{2D359611-5488-43D7-A2A6-E60DB2E1D87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794793" y="3007741"/>
            <a:ext cx="1698625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Modifica gli stili del testo dello schema</a:t>
            </a:r>
          </a:p>
        </p:txBody>
      </p:sp>
      <p:sp>
        <p:nvSpPr>
          <p:cNvPr id="46" name="Segnaposto testo 24">
            <a:extLst>
              <a:ext uri="{FF2B5EF4-FFF2-40B4-BE49-F238E27FC236}">
                <a16:creationId xmlns:a16="http://schemas.microsoft.com/office/drawing/2014/main" id="{F2182E7C-B18B-4F73-B0D1-86196D992B1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876955" y="3006198"/>
            <a:ext cx="3726423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Modifica gli stili del testo dello schema</a:t>
            </a:r>
          </a:p>
        </p:txBody>
      </p:sp>
      <p:sp>
        <p:nvSpPr>
          <p:cNvPr id="48" name="Segnaposto testo 24">
            <a:extLst>
              <a:ext uri="{FF2B5EF4-FFF2-40B4-BE49-F238E27FC236}">
                <a16:creationId xmlns:a16="http://schemas.microsoft.com/office/drawing/2014/main" id="{3D51A445-889E-44A8-AF12-58BC161D148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657040" y="5751926"/>
            <a:ext cx="8877920" cy="47047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 b="0">
                <a:solidFill>
                  <a:schemeClr val="accent3"/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Modifica gli stili del testo dello schema</a:t>
            </a:r>
          </a:p>
        </p:txBody>
      </p:sp>
      <p:sp>
        <p:nvSpPr>
          <p:cNvPr id="49" name="Segnaposto testo 24">
            <a:extLst>
              <a:ext uri="{FF2B5EF4-FFF2-40B4-BE49-F238E27FC236}">
                <a16:creationId xmlns:a16="http://schemas.microsoft.com/office/drawing/2014/main" id="{358BC44E-644D-4E21-A055-1178CD0D269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794791" y="4974002"/>
            <a:ext cx="2599199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Modifica gli stili del testo dello schema</a:t>
            </a:r>
          </a:p>
        </p:txBody>
      </p:sp>
      <p:sp>
        <p:nvSpPr>
          <p:cNvPr id="50" name="Segnaposto testo 24">
            <a:extLst>
              <a:ext uri="{FF2B5EF4-FFF2-40B4-BE49-F238E27FC236}">
                <a16:creationId xmlns:a16="http://schemas.microsoft.com/office/drawing/2014/main" id="{32C60917-FE9C-4C02-976E-9F4DF95F161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890713" y="4974002"/>
            <a:ext cx="3712665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it-IT" noProof="0"/>
              <a:t>Modifica gli stili del testo dello schema</a:t>
            </a:r>
          </a:p>
        </p:txBody>
      </p:sp>
      <p:sp>
        <p:nvSpPr>
          <p:cNvPr id="55" name="Segnaposto immagine 12">
            <a:extLst>
              <a:ext uri="{FF2B5EF4-FFF2-40B4-BE49-F238E27FC236}">
                <a16:creationId xmlns:a16="http://schemas.microsoft.com/office/drawing/2014/main" id="{2535BC4C-3D36-473A-B9EF-EC6F3BA67113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891723" y="3880614"/>
            <a:ext cx="1636776" cy="1618488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it-IT" noProof="0"/>
              <a:t>Fare clic sull'icona per inserire un'immagine</a:t>
            </a:r>
            <a:endParaRPr lang="it-IT" noProof="0" dirty="0"/>
          </a:p>
        </p:txBody>
      </p:sp>
      <p:sp>
        <p:nvSpPr>
          <p:cNvPr id="56" name="Segnaposto immagine 12">
            <a:extLst>
              <a:ext uri="{FF2B5EF4-FFF2-40B4-BE49-F238E27FC236}">
                <a16:creationId xmlns:a16="http://schemas.microsoft.com/office/drawing/2014/main" id="{A1E61843-0C1E-4581-98C1-C9247F7043AC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2590348" y="3880614"/>
            <a:ext cx="1636776" cy="1618488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it-IT" noProof="0"/>
              <a:t>Fare clic sull'icona per inserire un'immagine</a:t>
            </a:r>
            <a:endParaRPr lang="it-IT" noProof="0" dirty="0"/>
          </a:p>
        </p:txBody>
      </p:sp>
      <p:sp>
        <p:nvSpPr>
          <p:cNvPr id="57" name="Segnaposto immagine 12">
            <a:extLst>
              <a:ext uri="{FF2B5EF4-FFF2-40B4-BE49-F238E27FC236}">
                <a16:creationId xmlns:a16="http://schemas.microsoft.com/office/drawing/2014/main" id="{F3B39F0E-B245-4510-8C07-0EC29B83F1BA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4794792" y="3944782"/>
            <a:ext cx="2599199" cy="896112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it-IT" noProof="0"/>
              <a:t>Fare clic sull'icona per inserire un'immagine</a:t>
            </a:r>
            <a:endParaRPr lang="it-IT" noProof="0" dirty="0"/>
          </a:p>
        </p:txBody>
      </p:sp>
      <p:sp>
        <p:nvSpPr>
          <p:cNvPr id="58" name="Segnaposto immagine 9">
            <a:extLst>
              <a:ext uri="{FF2B5EF4-FFF2-40B4-BE49-F238E27FC236}">
                <a16:creationId xmlns:a16="http://schemas.microsoft.com/office/drawing/2014/main" id="{A9E755CD-1A38-4F75-A18E-2D31E4934C8A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7876955" y="3944782"/>
            <a:ext cx="2599200" cy="89640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it-IT" noProof="0"/>
              <a:t>Fare clic sull'icona per inserire un'immagine</a:t>
            </a:r>
            <a:endParaRPr lang="it-IT" noProof="0" dirty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1C750AC0-7255-417F-919C-19DF42857E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1220" y="558203"/>
            <a:ext cx="7909560" cy="1069848"/>
          </a:xfrm>
          <a:noFill/>
        </p:spPr>
        <p:txBody>
          <a:bodyPr lIns="0" tIns="0" rIns="0" bIns="0" rtlCol="0">
            <a:normAutofit/>
          </a:bodyPr>
          <a:lstStyle>
            <a:lvl1pPr algn="ctr">
              <a:defRPr lang="ru-RU" sz="6000" b="0" kern="1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it-IT" noProof="0" dirty="0"/>
              <a:t>Come usare questo modello</a:t>
            </a:r>
          </a:p>
        </p:txBody>
      </p:sp>
      <p:pic>
        <p:nvPicPr>
          <p:cNvPr id="21" name="Elemento grafico 20">
            <a:extLst>
              <a:ext uri="{FF2B5EF4-FFF2-40B4-BE49-F238E27FC236}">
                <a16:creationId xmlns:a16="http://schemas.microsoft.com/office/drawing/2014/main" id="{08EB3F0B-0F1D-42D2-B6C2-D4D6D82571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608400" y="1568994"/>
            <a:ext cx="4975200" cy="114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683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iviso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e 8">
            <a:extLst>
              <a:ext uri="{FF2B5EF4-FFF2-40B4-BE49-F238E27FC236}">
                <a16:creationId xmlns:a16="http://schemas.microsoft.com/office/drawing/2014/main" id="{4D6B2F7A-6215-4548-B8BA-BFBFA46660CF}"/>
              </a:ext>
            </a:extLst>
          </p:cNvPr>
          <p:cNvSpPr/>
          <p:nvPr userDrawn="1"/>
        </p:nvSpPr>
        <p:spPr>
          <a:xfrm>
            <a:off x="5908548" y="6261006"/>
            <a:ext cx="374904" cy="374904"/>
          </a:xfrm>
          <a:prstGeom prst="ellipse">
            <a:avLst/>
          </a:prstGeom>
          <a:solidFill>
            <a:schemeClr val="bg2">
              <a:lumMod val="20000"/>
              <a:lumOff val="80000"/>
            </a:schemeClr>
          </a:solidFill>
          <a:ln w="254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it-IT" noProof="0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EAC4B419-8728-4000-B6EF-1ECF88F80B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it-IT" noProof="0" smtClean="0"/>
              <a:pPr/>
              <a:t>‹N›</a:t>
            </a:fld>
            <a:endParaRPr lang="it-IT" noProof="0" dirty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A62FC5F7-2AC0-4A53-8E2A-D6A7F4B4D7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52986"/>
            <a:ext cx="10515600" cy="904875"/>
          </a:xfrm>
        </p:spPr>
        <p:txBody>
          <a:bodyPr rtlCol="0"/>
          <a:lstStyle>
            <a:lvl1pPr algn="ctr">
              <a:defRPr b="0"/>
            </a:lvl1pPr>
          </a:lstStyle>
          <a:p>
            <a:pPr rtl="0"/>
            <a:r>
              <a:rPr lang="it-IT" noProof="0" dirty="0"/>
              <a:t>Diapositiva divisore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B516B06F-92DB-40BB-B026-E443732F67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noProof="0" dirty="0"/>
              <a:t>GG.MM.20XX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11FF27C1-06BD-4F55-BB58-DC1D08921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 dirty="0"/>
              <a:t>AGGIUNGERE UN PIÈ DI PAGINA</a:t>
            </a:r>
          </a:p>
        </p:txBody>
      </p:sp>
      <p:sp>
        <p:nvSpPr>
          <p:cNvPr id="15" name="Elemento grafico 13">
            <a:extLst>
              <a:ext uri="{FF2B5EF4-FFF2-40B4-BE49-F238E27FC236}">
                <a16:creationId xmlns:a16="http://schemas.microsoft.com/office/drawing/2014/main" id="{6B7C1ECA-416B-4ED3-9B96-F05BED98E498}"/>
              </a:ext>
            </a:extLst>
          </p:cNvPr>
          <p:cNvSpPr/>
          <p:nvPr/>
        </p:nvSpPr>
        <p:spPr>
          <a:xfrm>
            <a:off x="4534478" y="1568994"/>
            <a:ext cx="3123044" cy="139083"/>
          </a:xfrm>
          <a:custGeom>
            <a:avLst/>
            <a:gdLst>
              <a:gd name="connsiteX0" fmla="*/ 281882 w 3123043"/>
              <a:gd name="connsiteY0" fmla="*/ 78315 h 139082"/>
              <a:gd name="connsiteX1" fmla="*/ 12567 w 3123043"/>
              <a:gd name="connsiteY1" fmla="*/ 78315 h 139082"/>
              <a:gd name="connsiteX2" fmla="*/ 12567 w 3123043"/>
              <a:gd name="connsiteY2" fmla="*/ 65671 h 139082"/>
              <a:gd name="connsiteX3" fmla="*/ 1155576 w 3123043"/>
              <a:gd name="connsiteY3" fmla="*/ 65671 h 139082"/>
              <a:gd name="connsiteX4" fmla="*/ 1350292 w 3123043"/>
              <a:gd name="connsiteY4" fmla="*/ 12567 h 139082"/>
              <a:gd name="connsiteX5" fmla="*/ 1466616 w 3123043"/>
              <a:gd name="connsiteY5" fmla="*/ 65671 h 139082"/>
              <a:gd name="connsiteX6" fmla="*/ 1495697 w 3123043"/>
              <a:gd name="connsiteY6" fmla="*/ 65671 h 139082"/>
              <a:gd name="connsiteX7" fmla="*/ 1551330 w 3123043"/>
              <a:gd name="connsiteY7" fmla="*/ 15096 h 139082"/>
              <a:gd name="connsiteX8" fmla="*/ 1606963 w 3123043"/>
              <a:gd name="connsiteY8" fmla="*/ 65671 h 139082"/>
              <a:gd name="connsiteX9" fmla="*/ 1636044 w 3123043"/>
              <a:gd name="connsiteY9" fmla="*/ 65671 h 139082"/>
              <a:gd name="connsiteX10" fmla="*/ 1752368 w 3123043"/>
              <a:gd name="connsiteY10" fmla="*/ 12567 h 139082"/>
              <a:gd name="connsiteX11" fmla="*/ 1947084 w 3123043"/>
              <a:gd name="connsiteY11" fmla="*/ 65671 h 139082"/>
              <a:gd name="connsiteX12" fmla="*/ 3119174 w 3123043"/>
              <a:gd name="connsiteY12" fmla="*/ 65671 h 139082"/>
              <a:gd name="connsiteX13" fmla="*/ 3119174 w 3123043"/>
              <a:gd name="connsiteY13" fmla="*/ 78315 h 139082"/>
              <a:gd name="connsiteX14" fmla="*/ 2824571 w 3123043"/>
              <a:gd name="connsiteY14" fmla="*/ 78315 h 139082"/>
              <a:gd name="connsiteX15" fmla="*/ 2824571 w 3123043"/>
              <a:gd name="connsiteY15" fmla="*/ 79579 h 139082"/>
              <a:gd name="connsiteX16" fmla="*/ 2097546 w 3123043"/>
              <a:gd name="connsiteY16" fmla="*/ 78315 h 139082"/>
              <a:gd name="connsiteX17" fmla="*/ 1987544 w 3123043"/>
              <a:gd name="connsiteY17" fmla="*/ 78315 h 139082"/>
              <a:gd name="connsiteX18" fmla="*/ 1751103 w 3123043"/>
              <a:gd name="connsiteY18" fmla="*/ 131419 h 139082"/>
              <a:gd name="connsiteX19" fmla="*/ 1634780 w 3123043"/>
              <a:gd name="connsiteY19" fmla="*/ 78315 h 139082"/>
              <a:gd name="connsiteX20" fmla="*/ 1605699 w 3123043"/>
              <a:gd name="connsiteY20" fmla="*/ 78315 h 139082"/>
              <a:gd name="connsiteX21" fmla="*/ 1551330 w 3123043"/>
              <a:gd name="connsiteY21" fmla="*/ 128891 h 139082"/>
              <a:gd name="connsiteX22" fmla="*/ 1495697 w 3123043"/>
              <a:gd name="connsiteY22" fmla="*/ 78315 h 139082"/>
              <a:gd name="connsiteX23" fmla="*/ 1466616 w 3123043"/>
              <a:gd name="connsiteY23" fmla="*/ 78315 h 139082"/>
              <a:gd name="connsiteX24" fmla="*/ 1350292 w 3123043"/>
              <a:gd name="connsiteY24" fmla="*/ 131419 h 139082"/>
              <a:gd name="connsiteX25" fmla="*/ 1113851 w 3123043"/>
              <a:gd name="connsiteY25" fmla="*/ 78315 h 139082"/>
              <a:gd name="connsiteX26" fmla="*/ 1005113 w 3123043"/>
              <a:gd name="connsiteY26" fmla="*/ 78315 h 139082"/>
              <a:gd name="connsiteX27" fmla="*/ 281882 w 3123043"/>
              <a:gd name="connsiteY27" fmla="*/ 78315 h 139082"/>
              <a:gd name="connsiteX28" fmla="*/ 281882 w 3123043"/>
              <a:gd name="connsiteY28" fmla="*/ 78315 h 139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123043" h="139082">
                <a:moveTo>
                  <a:pt x="281882" y="78315"/>
                </a:moveTo>
                <a:lnTo>
                  <a:pt x="12567" y="78315"/>
                </a:lnTo>
                <a:lnTo>
                  <a:pt x="12567" y="65671"/>
                </a:lnTo>
                <a:lnTo>
                  <a:pt x="1155576" y="65671"/>
                </a:lnTo>
                <a:cubicBezTo>
                  <a:pt x="1260520" y="55556"/>
                  <a:pt x="1350292" y="12567"/>
                  <a:pt x="1350292" y="12567"/>
                </a:cubicBezTo>
                <a:cubicBezTo>
                  <a:pt x="1397074" y="47970"/>
                  <a:pt x="1440063" y="60614"/>
                  <a:pt x="1466616" y="65671"/>
                </a:cubicBezTo>
                <a:lnTo>
                  <a:pt x="1495697" y="65671"/>
                </a:lnTo>
                <a:cubicBezTo>
                  <a:pt x="1502019" y="23946"/>
                  <a:pt x="1534893" y="15096"/>
                  <a:pt x="1551330" y="15096"/>
                </a:cubicBezTo>
                <a:cubicBezTo>
                  <a:pt x="1567767" y="15096"/>
                  <a:pt x="1600641" y="23946"/>
                  <a:pt x="1606963" y="65671"/>
                </a:cubicBezTo>
                <a:lnTo>
                  <a:pt x="1636044" y="65671"/>
                </a:lnTo>
                <a:cubicBezTo>
                  <a:pt x="1662596" y="60614"/>
                  <a:pt x="1705585" y="46705"/>
                  <a:pt x="1752368" y="12567"/>
                </a:cubicBezTo>
                <a:cubicBezTo>
                  <a:pt x="1752368" y="12567"/>
                  <a:pt x="1842140" y="55556"/>
                  <a:pt x="1947084" y="65671"/>
                </a:cubicBezTo>
                <a:lnTo>
                  <a:pt x="3119174" y="65671"/>
                </a:lnTo>
                <a:lnTo>
                  <a:pt x="3119174" y="78315"/>
                </a:lnTo>
                <a:lnTo>
                  <a:pt x="2824571" y="78315"/>
                </a:lnTo>
                <a:lnTo>
                  <a:pt x="2824571" y="79579"/>
                </a:lnTo>
                <a:lnTo>
                  <a:pt x="2097546" y="78315"/>
                </a:lnTo>
                <a:lnTo>
                  <a:pt x="1987544" y="78315"/>
                </a:lnTo>
                <a:cubicBezTo>
                  <a:pt x="1867427" y="79579"/>
                  <a:pt x="1751103" y="131419"/>
                  <a:pt x="1751103" y="131419"/>
                </a:cubicBezTo>
                <a:cubicBezTo>
                  <a:pt x="1704321" y="96016"/>
                  <a:pt x="1661332" y="83373"/>
                  <a:pt x="1634780" y="78315"/>
                </a:cubicBezTo>
                <a:lnTo>
                  <a:pt x="1605699" y="78315"/>
                </a:lnTo>
                <a:cubicBezTo>
                  <a:pt x="1599377" y="118775"/>
                  <a:pt x="1567767" y="128891"/>
                  <a:pt x="1551330" y="128891"/>
                </a:cubicBezTo>
                <a:cubicBezTo>
                  <a:pt x="1534893" y="128891"/>
                  <a:pt x="1502019" y="121304"/>
                  <a:pt x="1495697" y="78315"/>
                </a:cubicBezTo>
                <a:lnTo>
                  <a:pt x="1466616" y="78315"/>
                </a:lnTo>
                <a:cubicBezTo>
                  <a:pt x="1440063" y="83373"/>
                  <a:pt x="1397074" y="97281"/>
                  <a:pt x="1350292" y="131419"/>
                </a:cubicBezTo>
                <a:cubicBezTo>
                  <a:pt x="1350292" y="131419"/>
                  <a:pt x="1235232" y="79579"/>
                  <a:pt x="1113851" y="78315"/>
                </a:cubicBezTo>
                <a:lnTo>
                  <a:pt x="1005113" y="78315"/>
                </a:lnTo>
                <a:lnTo>
                  <a:pt x="281882" y="78315"/>
                </a:lnTo>
                <a:lnTo>
                  <a:pt x="281882" y="78315"/>
                </a:lnTo>
                <a:close/>
              </a:path>
            </a:pathLst>
          </a:custGeom>
          <a:solidFill>
            <a:schemeClr val="bg2"/>
          </a:solidFill>
          <a:ln w="1262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 dirty="0"/>
          </a:p>
        </p:txBody>
      </p:sp>
      <p:sp>
        <p:nvSpPr>
          <p:cNvPr id="18" name="Segnaposto testo 17">
            <a:extLst>
              <a:ext uri="{FF2B5EF4-FFF2-40B4-BE49-F238E27FC236}">
                <a16:creationId xmlns:a16="http://schemas.microsoft.com/office/drawing/2014/main" id="{4F134C5C-60EE-4E07-8A4F-120C1B5AA0A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1874839"/>
            <a:ext cx="10515600" cy="476476"/>
          </a:xfrm>
        </p:spPr>
        <p:txBody>
          <a:bodyPr rtlCol="0">
            <a:normAutofit/>
          </a:bodyPr>
          <a:lstStyle>
            <a:lvl1pPr marL="0" indent="0" algn="ctr">
              <a:buNone/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rtl="0"/>
            <a:r>
              <a:rPr lang="it-IT" noProof="0" dirty="0"/>
              <a:t>MODIFICARE GLI STILI DEL TESTO DELLO SCHEMA</a:t>
            </a:r>
          </a:p>
        </p:txBody>
      </p:sp>
      <p:sp>
        <p:nvSpPr>
          <p:cNvPr id="20" name="Segnaposto immagine 19">
            <a:extLst>
              <a:ext uri="{FF2B5EF4-FFF2-40B4-BE49-F238E27FC236}">
                <a16:creationId xmlns:a16="http://schemas.microsoft.com/office/drawing/2014/main" id="{C71C2E69-8C3C-4E87-BC9D-9810F56121B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2483223"/>
            <a:ext cx="12192000" cy="3465576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it-IT" noProof="0"/>
              <a:t>Fare clic sull'icona per inserire un'immagine</a:t>
            </a:r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1597739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 con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e 9">
            <a:extLst>
              <a:ext uri="{FF2B5EF4-FFF2-40B4-BE49-F238E27FC236}">
                <a16:creationId xmlns:a16="http://schemas.microsoft.com/office/drawing/2014/main" id="{DFFF6C81-E769-CE4D-B9C0-858E073D198E}"/>
              </a:ext>
            </a:extLst>
          </p:cNvPr>
          <p:cNvSpPr/>
          <p:nvPr userDrawn="1"/>
        </p:nvSpPr>
        <p:spPr>
          <a:xfrm>
            <a:off x="5908548" y="6261006"/>
            <a:ext cx="374904" cy="374904"/>
          </a:xfrm>
          <a:prstGeom prst="ellipse">
            <a:avLst/>
          </a:prstGeom>
          <a:solidFill>
            <a:schemeClr val="bg2">
              <a:lumMod val="20000"/>
              <a:lumOff val="80000"/>
            </a:schemeClr>
          </a:solidFill>
          <a:ln w="254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it-IT" noProof="0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371695AE-7720-4633-B467-CD5DD1A9EC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it-IT" noProof="0" smtClean="0"/>
              <a:pPr/>
              <a:t>‹N›</a:t>
            </a:fld>
            <a:endParaRPr lang="it-IT" noProof="0" dirty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94940C99-75CB-4A48-894F-EA35F7C918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24536" y="922103"/>
            <a:ext cx="4257905" cy="1325563"/>
          </a:xfrm>
        </p:spPr>
        <p:txBody>
          <a:bodyPr rtlCol="0"/>
          <a:lstStyle>
            <a:lvl1pPr>
              <a:defRPr b="0"/>
            </a:lvl1pPr>
          </a:lstStyle>
          <a:p>
            <a:pPr rtl="0"/>
            <a:r>
              <a:rPr lang="it-IT" noProof="0" dirty="0"/>
              <a:t>Layout testo 1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C97E3AD6-C295-45C8-8FC7-AD3428403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 dirty="0"/>
              <a:t>AGGIUNGERE UN PIÈ DI PAGINA</a:t>
            </a:r>
          </a:p>
        </p:txBody>
      </p:sp>
      <p:sp>
        <p:nvSpPr>
          <p:cNvPr id="6" name="Segnaposto testo 14">
            <a:extLst>
              <a:ext uri="{FF2B5EF4-FFF2-40B4-BE49-F238E27FC236}">
                <a16:creationId xmlns:a16="http://schemas.microsoft.com/office/drawing/2014/main" id="{780797F8-0544-4DFB-8D2C-CC50CB7F4AA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63282" y="2384295"/>
            <a:ext cx="4519159" cy="639683"/>
          </a:xfrm>
        </p:spPr>
        <p:txBody>
          <a:bodyPr rtlCol="0">
            <a:normAutofit/>
          </a:bodyPr>
          <a:lstStyle>
            <a:lvl1pPr marL="0" indent="0">
              <a:buNone/>
              <a:defRPr sz="1800" b="0" i="0"/>
            </a:lvl1pPr>
          </a:lstStyle>
          <a:p>
            <a:pPr lvl="0" rtl="0"/>
            <a:r>
              <a:rPr lang="it-IT" noProof="0" dirty="0"/>
              <a:t>MODIFICARE GLI STILI DEL TESTO DELLO SCHEMA</a:t>
            </a:r>
          </a:p>
        </p:txBody>
      </p:sp>
      <p:sp>
        <p:nvSpPr>
          <p:cNvPr id="7" name="Segnaposto testo 14">
            <a:extLst>
              <a:ext uri="{FF2B5EF4-FFF2-40B4-BE49-F238E27FC236}">
                <a16:creationId xmlns:a16="http://schemas.microsoft.com/office/drawing/2014/main" id="{F7A942D6-FCE6-4DCD-BD15-F6399EC2A2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74599" y="3173534"/>
            <a:ext cx="4707842" cy="2588637"/>
          </a:xfrm>
        </p:spPr>
        <p:txBody>
          <a:bodyPr rtlCol="0">
            <a:normAutofit/>
          </a:bodyPr>
          <a:lstStyle>
            <a:lvl1pPr marL="180000" indent="-180000" rtl="0">
              <a:spcBef>
                <a:spcPts val="6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Modifica gli stili del testo dello schema</a:t>
            </a:r>
          </a:p>
        </p:txBody>
      </p:sp>
      <p:sp>
        <p:nvSpPr>
          <p:cNvPr id="9" name="Elemento grafico 13">
            <a:extLst>
              <a:ext uri="{FF2B5EF4-FFF2-40B4-BE49-F238E27FC236}">
                <a16:creationId xmlns:a16="http://schemas.microsoft.com/office/drawing/2014/main" id="{BE348D43-6DEE-4E32-B9F5-235CB8EC9257}"/>
              </a:ext>
            </a:extLst>
          </p:cNvPr>
          <p:cNvSpPr/>
          <p:nvPr userDrawn="1"/>
        </p:nvSpPr>
        <p:spPr>
          <a:xfrm>
            <a:off x="7059964" y="2076985"/>
            <a:ext cx="3123044" cy="139083"/>
          </a:xfrm>
          <a:custGeom>
            <a:avLst/>
            <a:gdLst>
              <a:gd name="connsiteX0" fmla="*/ 281882 w 3123043"/>
              <a:gd name="connsiteY0" fmla="*/ 78315 h 139082"/>
              <a:gd name="connsiteX1" fmla="*/ 12567 w 3123043"/>
              <a:gd name="connsiteY1" fmla="*/ 78315 h 139082"/>
              <a:gd name="connsiteX2" fmla="*/ 12567 w 3123043"/>
              <a:gd name="connsiteY2" fmla="*/ 65671 h 139082"/>
              <a:gd name="connsiteX3" fmla="*/ 1155576 w 3123043"/>
              <a:gd name="connsiteY3" fmla="*/ 65671 h 139082"/>
              <a:gd name="connsiteX4" fmla="*/ 1350292 w 3123043"/>
              <a:gd name="connsiteY4" fmla="*/ 12567 h 139082"/>
              <a:gd name="connsiteX5" fmla="*/ 1466616 w 3123043"/>
              <a:gd name="connsiteY5" fmla="*/ 65671 h 139082"/>
              <a:gd name="connsiteX6" fmla="*/ 1495697 w 3123043"/>
              <a:gd name="connsiteY6" fmla="*/ 65671 h 139082"/>
              <a:gd name="connsiteX7" fmla="*/ 1551330 w 3123043"/>
              <a:gd name="connsiteY7" fmla="*/ 15096 h 139082"/>
              <a:gd name="connsiteX8" fmla="*/ 1606963 w 3123043"/>
              <a:gd name="connsiteY8" fmla="*/ 65671 h 139082"/>
              <a:gd name="connsiteX9" fmla="*/ 1636044 w 3123043"/>
              <a:gd name="connsiteY9" fmla="*/ 65671 h 139082"/>
              <a:gd name="connsiteX10" fmla="*/ 1752368 w 3123043"/>
              <a:gd name="connsiteY10" fmla="*/ 12567 h 139082"/>
              <a:gd name="connsiteX11" fmla="*/ 1947084 w 3123043"/>
              <a:gd name="connsiteY11" fmla="*/ 65671 h 139082"/>
              <a:gd name="connsiteX12" fmla="*/ 3119174 w 3123043"/>
              <a:gd name="connsiteY12" fmla="*/ 65671 h 139082"/>
              <a:gd name="connsiteX13" fmla="*/ 3119174 w 3123043"/>
              <a:gd name="connsiteY13" fmla="*/ 78315 h 139082"/>
              <a:gd name="connsiteX14" fmla="*/ 2824571 w 3123043"/>
              <a:gd name="connsiteY14" fmla="*/ 78315 h 139082"/>
              <a:gd name="connsiteX15" fmla="*/ 2824571 w 3123043"/>
              <a:gd name="connsiteY15" fmla="*/ 79579 h 139082"/>
              <a:gd name="connsiteX16" fmla="*/ 2097546 w 3123043"/>
              <a:gd name="connsiteY16" fmla="*/ 78315 h 139082"/>
              <a:gd name="connsiteX17" fmla="*/ 1987544 w 3123043"/>
              <a:gd name="connsiteY17" fmla="*/ 78315 h 139082"/>
              <a:gd name="connsiteX18" fmla="*/ 1751103 w 3123043"/>
              <a:gd name="connsiteY18" fmla="*/ 131419 h 139082"/>
              <a:gd name="connsiteX19" fmla="*/ 1634780 w 3123043"/>
              <a:gd name="connsiteY19" fmla="*/ 78315 h 139082"/>
              <a:gd name="connsiteX20" fmla="*/ 1605699 w 3123043"/>
              <a:gd name="connsiteY20" fmla="*/ 78315 h 139082"/>
              <a:gd name="connsiteX21" fmla="*/ 1551330 w 3123043"/>
              <a:gd name="connsiteY21" fmla="*/ 128891 h 139082"/>
              <a:gd name="connsiteX22" fmla="*/ 1495697 w 3123043"/>
              <a:gd name="connsiteY22" fmla="*/ 78315 h 139082"/>
              <a:gd name="connsiteX23" fmla="*/ 1466616 w 3123043"/>
              <a:gd name="connsiteY23" fmla="*/ 78315 h 139082"/>
              <a:gd name="connsiteX24" fmla="*/ 1350292 w 3123043"/>
              <a:gd name="connsiteY24" fmla="*/ 131419 h 139082"/>
              <a:gd name="connsiteX25" fmla="*/ 1113851 w 3123043"/>
              <a:gd name="connsiteY25" fmla="*/ 78315 h 139082"/>
              <a:gd name="connsiteX26" fmla="*/ 1005113 w 3123043"/>
              <a:gd name="connsiteY26" fmla="*/ 78315 h 139082"/>
              <a:gd name="connsiteX27" fmla="*/ 281882 w 3123043"/>
              <a:gd name="connsiteY27" fmla="*/ 78315 h 139082"/>
              <a:gd name="connsiteX28" fmla="*/ 281882 w 3123043"/>
              <a:gd name="connsiteY28" fmla="*/ 78315 h 139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123043" h="139082">
                <a:moveTo>
                  <a:pt x="281882" y="78315"/>
                </a:moveTo>
                <a:lnTo>
                  <a:pt x="12567" y="78315"/>
                </a:lnTo>
                <a:lnTo>
                  <a:pt x="12567" y="65671"/>
                </a:lnTo>
                <a:lnTo>
                  <a:pt x="1155576" y="65671"/>
                </a:lnTo>
                <a:cubicBezTo>
                  <a:pt x="1260520" y="55556"/>
                  <a:pt x="1350292" y="12567"/>
                  <a:pt x="1350292" y="12567"/>
                </a:cubicBezTo>
                <a:cubicBezTo>
                  <a:pt x="1397074" y="47970"/>
                  <a:pt x="1440063" y="60614"/>
                  <a:pt x="1466616" y="65671"/>
                </a:cubicBezTo>
                <a:lnTo>
                  <a:pt x="1495697" y="65671"/>
                </a:lnTo>
                <a:cubicBezTo>
                  <a:pt x="1502019" y="23946"/>
                  <a:pt x="1534893" y="15096"/>
                  <a:pt x="1551330" y="15096"/>
                </a:cubicBezTo>
                <a:cubicBezTo>
                  <a:pt x="1567767" y="15096"/>
                  <a:pt x="1600641" y="23946"/>
                  <a:pt x="1606963" y="65671"/>
                </a:cubicBezTo>
                <a:lnTo>
                  <a:pt x="1636044" y="65671"/>
                </a:lnTo>
                <a:cubicBezTo>
                  <a:pt x="1662596" y="60614"/>
                  <a:pt x="1705585" y="46705"/>
                  <a:pt x="1752368" y="12567"/>
                </a:cubicBezTo>
                <a:cubicBezTo>
                  <a:pt x="1752368" y="12567"/>
                  <a:pt x="1842140" y="55556"/>
                  <a:pt x="1947084" y="65671"/>
                </a:cubicBezTo>
                <a:lnTo>
                  <a:pt x="3119174" y="65671"/>
                </a:lnTo>
                <a:lnTo>
                  <a:pt x="3119174" y="78315"/>
                </a:lnTo>
                <a:lnTo>
                  <a:pt x="2824571" y="78315"/>
                </a:lnTo>
                <a:lnTo>
                  <a:pt x="2824571" y="79579"/>
                </a:lnTo>
                <a:lnTo>
                  <a:pt x="2097546" y="78315"/>
                </a:lnTo>
                <a:lnTo>
                  <a:pt x="1987544" y="78315"/>
                </a:lnTo>
                <a:cubicBezTo>
                  <a:pt x="1867427" y="79579"/>
                  <a:pt x="1751103" y="131419"/>
                  <a:pt x="1751103" y="131419"/>
                </a:cubicBezTo>
                <a:cubicBezTo>
                  <a:pt x="1704321" y="96016"/>
                  <a:pt x="1661332" y="83373"/>
                  <a:pt x="1634780" y="78315"/>
                </a:cubicBezTo>
                <a:lnTo>
                  <a:pt x="1605699" y="78315"/>
                </a:lnTo>
                <a:cubicBezTo>
                  <a:pt x="1599377" y="118775"/>
                  <a:pt x="1567767" y="128891"/>
                  <a:pt x="1551330" y="128891"/>
                </a:cubicBezTo>
                <a:cubicBezTo>
                  <a:pt x="1534893" y="128891"/>
                  <a:pt x="1502019" y="121304"/>
                  <a:pt x="1495697" y="78315"/>
                </a:cubicBezTo>
                <a:lnTo>
                  <a:pt x="1466616" y="78315"/>
                </a:lnTo>
                <a:cubicBezTo>
                  <a:pt x="1440063" y="83373"/>
                  <a:pt x="1397074" y="97281"/>
                  <a:pt x="1350292" y="131419"/>
                </a:cubicBezTo>
                <a:cubicBezTo>
                  <a:pt x="1350292" y="131419"/>
                  <a:pt x="1235232" y="79579"/>
                  <a:pt x="1113851" y="78315"/>
                </a:cubicBezTo>
                <a:lnTo>
                  <a:pt x="1005113" y="78315"/>
                </a:lnTo>
                <a:lnTo>
                  <a:pt x="281882" y="78315"/>
                </a:lnTo>
                <a:lnTo>
                  <a:pt x="281882" y="78315"/>
                </a:lnTo>
                <a:close/>
              </a:path>
            </a:pathLst>
          </a:custGeom>
          <a:solidFill>
            <a:schemeClr val="bg2"/>
          </a:solidFill>
          <a:ln w="1262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 dirty="0"/>
          </a:p>
        </p:txBody>
      </p:sp>
      <p:sp>
        <p:nvSpPr>
          <p:cNvPr id="12" name="Segnaposto immagine 11">
            <a:extLst>
              <a:ext uri="{FF2B5EF4-FFF2-40B4-BE49-F238E27FC236}">
                <a16:creationId xmlns:a16="http://schemas.microsoft.com/office/drawing/2014/main" id="{32A28410-C401-4876-8DE7-D0EFCDE41D2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11224" y="0"/>
            <a:ext cx="4626864" cy="685800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it-IT" noProof="0"/>
              <a:t>Fare clic sull'icona per inserire un'immagine</a:t>
            </a:r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1755848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e 10">
            <a:extLst>
              <a:ext uri="{FF2B5EF4-FFF2-40B4-BE49-F238E27FC236}">
                <a16:creationId xmlns:a16="http://schemas.microsoft.com/office/drawing/2014/main" id="{275CB319-C744-E641-8907-1470D3DF159D}"/>
              </a:ext>
            </a:extLst>
          </p:cNvPr>
          <p:cNvSpPr/>
          <p:nvPr userDrawn="1"/>
        </p:nvSpPr>
        <p:spPr>
          <a:xfrm>
            <a:off x="5908548" y="6261006"/>
            <a:ext cx="374904" cy="374904"/>
          </a:xfrm>
          <a:prstGeom prst="ellipse">
            <a:avLst/>
          </a:prstGeom>
          <a:solidFill>
            <a:schemeClr val="bg2">
              <a:lumMod val="20000"/>
              <a:lumOff val="80000"/>
            </a:schemeClr>
          </a:solidFill>
          <a:ln w="254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it-IT" noProof="0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EAAFC21D-31CF-420D-A654-B62708C71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it-IT" noProof="0" smtClean="0"/>
              <a:pPr/>
              <a:t>‹N›</a:t>
            </a:fld>
            <a:endParaRPr lang="it-IT" noProof="0" dirty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F5D078D9-85B9-4D7C-BCDC-31053365B3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72027" y="3938140"/>
            <a:ext cx="4430485" cy="893080"/>
          </a:xfrm>
        </p:spPr>
        <p:txBody>
          <a:bodyPr rtlCol="0"/>
          <a:lstStyle>
            <a:lvl1pPr algn="ctr">
              <a:defRPr b="0"/>
            </a:lvl1pPr>
          </a:lstStyle>
          <a:p>
            <a:pPr rtl="0"/>
            <a:r>
              <a:rPr lang="it-IT" noProof="0" dirty="0"/>
              <a:t>Layout testo 2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5F5253D9-2D52-4F01-9ED9-4E2A3C0E6A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noProof="0" dirty="0"/>
              <a:t>GG.MM.20XX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D3BDB2FC-0867-44DF-98D6-C443802B8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 dirty="0"/>
              <a:t>AGGIUNGERE UN PIÈ DI PAGINA</a:t>
            </a:r>
          </a:p>
        </p:txBody>
      </p:sp>
      <p:sp>
        <p:nvSpPr>
          <p:cNvPr id="7" name="Segnaposto immagine 6">
            <a:extLst>
              <a:ext uri="{FF2B5EF4-FFF2-40B4-BE49-F238E27FC236}">
                <a16:creationId xmlns:a16="http://schemas.microsoft.com/office/drawing/2014/main" id="{2E25E660-4559-4CC8-852F-94402A454C1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797608"/>
            <a:ext cx="12192000" cy="2843784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it-IT" noProof="0"/>
              <a:t>Fare clic sull'icona per inserire un'immagine</a:t>
            </a:r>
            <a:endParaRPr lang="it-IT" noProof="0" dirty="0"/>
          </a:p>
        </p:txBody>
      </p:sp>
      <p:sp>
        <p:nvSpPr>
          <p:cNvPr id="9" name="Elemento grafico 13">
            <a:extLst>
              <a:ext uri="{FF2B5EF4-FFF2-40B4-BE49-F238E27FC236}">
                <a16:creationId xmlns:a16="http://schemas.microsoft.com/office/drawing/2014/main" id="{A4B61220-F8A1-4859-BA99-F5EC0CC36B0F}"/>
              </a:ext>
            </a:extLst>
          </p:cNvPr>
          <p:cNvSpPr/>
          <p:nvPr userDrawn="1"/>
        </p:nvSpPr>
        <p:spPr>
          <a:xfrm>
            <a:off x="1825747" y="4882453"/>
            <a:ext cx="3123044" cy="139083"/>
          </a:xfrm>
          <a:custGeom>
            <a:avLst/>
            <a:gdLst>
              <a:gd name="connsiteX0" fmla="*/ 281882 w 3123043"/>
              <a:gd name="connsiteY0" fmla="*/ 78315 h 139082"/>
              <a:gd name="connsiteX1" fmla="*/ 12567 w 3123043"/>
              <a:gd name="connsiteY1" fmla="*/ 78315 h 139082"/>
              <a:gd name="connsiteX2" fmla="*/ 12567 w 3123043"/>
              <a:gd name="connsiteY2" fmla="*/ 65671 h 139082"/>
              <a:gd name="connsiteX3" fmla="*/ 1155576 w 3123043"/>
              <a:gd name="connsiteY3" fmla="*/ 65671 h 139082"/>
              <a:gd name="connsiteX4" fmla="*/ 1350292 w 3123043"/>
              <a:gd name="connsiteY4" fmla="*/ 12567 h 139082"/>
              <a:gd name="connsiteX5" fmla="*/ 1466616 w 3123043"/>
              <a:gd name="connsiteY5" fmla="*/ 65671 h 139082"/>
              <a:gd name="connsiteX6" fmla="*/ 1495697 w 3123043"/>
              <a:gd name="connsiteY6" fmla="*/ 65671 h 139082"/>
              <a:gd name="connsiteX7" fmla="*/ 1551330 w 3123043"/>
              <a:gd name="connsiteY7" fmla="*/ 15096 h 139082"/>
              <a:gd name="connsiteX8" fmla="*/ 1606963 w 3123043"/>
              <a:gd name="connsiteY8" fmla="*/ 65671 h 139082"/>
              <a:gd name="connsiteX9" fmla="*/ 1636044 w 3123043"/>
              <a:gd name="connsiteY9" fmla="*/ 65671 h 139082"/>
              <a:gd name="connsiteX10" fmla="*/ 1752368 w 3123043"/>
              <a:gd name="connsiteY10" fmla="*/ 12567 h 139082"/>
              <a:gd name="connsiteX11" fmla="*/ 1947084 w 3123043"/>
              <a:gd name="connsiteY11" fmla="*/ 65671 h 139082"/>
              <a:gd name="connsiteX12" fmla="*/ 3119174 w 3123043"/>
              <a:gd name="connsiteY12" fmla="*/ 65671 h 139082"/>
              <a:gd name="connsiteX13" fmla="*/ 3119174 w 3123043"/>
              <a:gd name="connsiteY13" fmla="*/ 78315 h 139082"/>
              <a:gd name="connsiteX14" fmla="*/ 2824571 w 3123043"/>
              <a:gd name="connsiteY14" fmla="*/ 78315 h 139082"/>
              <a:gd name="connsiteX15" fmla="*/ 2824571 w 3123043"/>
              <a:gd name="connsiteY15" fmla="*/ 79579 h 139082"/>
              <a:gd name="connsiteX16" fmla="*/ 2097546 w 3123043"/>
              <a:gd name="connsiteY16" fmla="*/ 78315 h 139082"/>
              <a:gd name="connsiteX17" fmla="*/ 1987544 w 3123043"/>
              <a:gd name="connsiteY17" fmla="*/ 78315 h 139082"/>
              <a:gd name="connsiteX18" fmla="*/ 1751103 w 3123043"/>
              <a:gd name="connsiteY18" fmla="*/ 131419 h 139082"/>
              <a:gd name="connsiteX19" fmla="*/ 1634780 w 3123043"/>
              <a:gd name="connsiteY19" fmla="*/ 78315 h 139082"/>
              <a:gd name="connsiteX20" fmla="*/ 1605699 w 3123043"/>
              <a:gd name="connsiteY20" fmla="*/ 78315 h 139082"/>
              <a:gd name="connsiteX21" fmla="*/ 1551330 w 3123043"/>
              <a:gd name="connsiteY21" fmla="*/ 128891 h 139082"/>
              <a:gd name="connsiteX22" fmla="*/ 1495697 w 3123043"/>
              <a:gd name="connsiteY22" fmla="*/ 78315 h 139082"/>
              <a:gd name="connsiteX23" fmla="*/ 1466616 w 3123043"/>
              <a:gd name="connsiteY23" fmla="*/ 78315 h 139082"/>
              <a:gd name="connsiteX24" fmla="*/ 1350292 w 3123043"/>
              <a:gd name="connsiteY24" fmla="*/ 131419 h 139082"/>
              <a:gd name="connsiteX25" fmla="*/ 1113851 w 3123043"/>
              <a:gd name="connsiteY25" fmla="*/ 78315 h 139082"/>
              <a:gd name="connsiteX26" fmla="*/ 1005113 w 3123043"/>
              <a:gd name="connsiteY26" fmla="*/ 78315 h 139082"/>
              <a:gd name="connsiteX27" fmla="*/ 281882 w 3123043"/>
              <a:gd name="connsiteY27" fmla="*/ 78315 h 139082"/>
              <a:gd name="connsiteX28" fmla="*/ 281882 w 3123043"/>
              <a:gd name="connsiteY28" fmla="*/ 78315 h 139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123043" h="139082">
                <a:moveTo>
                  <a:pt x="281882" y="78315"/>
                </a:moveTo>
                <a:lnTo>
                  <a:pt x="12567" y="78315"/>
                </a:lnTo>
                <a:lnTo>
                  <a:pt x="12567" y="65671"/>
                </a:lnTo>
                <a:lnTo>
                  <a:pt x="1155576" y="65671"/>
                </a:lnTo>
                <a:cubicBezTo>
                  <a:pt x="1260520" y="55556"/>
                  <a:pt x="1350292" y="12567"/>
                  <a:pt x="1350292" y="12567"/>
                </a:cubicBezTo>
                <a:cubicBezTo>
                  <a:pt x="1397074" y="47970"/>
                  <a:pt x="1440063" y="60614"/>
                  <a:pt x="1466616" y="65671"/>
                </a:cubicBezTo>
                <a:lnTo>
                  <a:pt x="1495697" y="65671"/>
                </a:lnTo>
                <a:cubicBezTo>
                  <a:pt x="1502019" y="23946"/>
                  <a:pt x="1534893" y="15096"/>
                  <a:pt x="1551330" y="15096"/>
                </a:cubicBezTo>
                <a:cubicBezTo>
                  <a:pt x="1567767" y="15096"/>
                  <a:pt x="1600641" y="23946"/>
                  <a:pt x="1606963" y="65671"/>
                </a:cubicBezTo>
                <a:lnTo>
                  <a:pt x="1636044" y="65671"/>
                </a:lnTo>
                <a:cubicBezTo>
                  <a:pt x="1662596" y="60614"/>
                  <a:pt x="1705585" y="46705"/>
                  <a:pt x="1752368" y="12567"/>
                </a:cubicBezTo>
                <a:cubicBezTo>
                  <a:pt x="1752368" y="12567"/>
                  <a:pt x="1842140" y="55556"/>
                  <a:pt x="1947084" y="65671"/>
                </a:cubicBezTo>
                <a:lnTo>
                  <a:pt x="3119174" y="65671"/>
                </a:lnTo>
                <a:lnTo>
                  <a:pt x="3119174" y="78315"/>
                </a:lnTo>
                <a:lnTo>
                  <a:pt x="2824571" y="78315"/>
                </a:lnTo>
                <a:lnTo>
                  <a:pt x="2824571" y="79579"/>
                </a:lnTo>
                <a:lnTo>
                  <a:pt x="2097546" y="78315"/>
                </a:lnTo>
                <a:lnTo>
                  <a:pt x="1987544" y="78315"/>
                </a:lnTo>
                <a:cubicBezTo>
                  <a:pt x="1867427" y="79579"/>
                  <a:pt x="1751103" y="131419"/>
                  <a:pt x="1751103" y="131419"/>
                </a:cubicBezTo>
                <a:cubicBezTo>
                  <a:pt x="1704321" y="96016"/>
                  <a:pt x="1661332" y="83373"/>
                  <a:pt x="1634780" y="78315"/>
                </a:cubicBezTo>
                <a:lnTo>
                  <a:pt x="1605699" y="78315"/>
                </a:lnTo>
                <a:cubicBezTo>
                  <a:pt x="1599377" y="118775"/>
                  <a:pt x="1567767" y="128891"/>
                  <a:pt x="1551330" y="128891"/>
                </a:cubicBezTo>
                <a:cubicBezTo>
                  <a:pt x="1534893" y="128891"/>
                  <a:pt x="1502019" y="121304"/>
                  <a:pt x="1495697" y="78315"/>
                </a:cubicBezTo>
                <a:lnTo>
                  <a:pt x="1466616" y="78315"/>
                </a:lnTo>
                <a:cubicBezTo>
                  <a:pt x="1440063" y="83373"/>
                  <a:pt x="1397074" y="97281"/>
                  <a:pt x="1350292" y="131419"/>
                </a:cubicBezTo>
                <a:cubicBezTo>
                  <a:pt x="1350292" y="131419"/>
                  <a:pt x="1235232" y="79579"/>
                  <a:pt x="1113851" y="78315"/>
                </a:cubicBezTo>
                <a:lnTo>
                  <a:pt x="1005113" y="78315"/>
                </a:lnTo>
                <a:lnTo>
                  <a:pt x="281882" y="78315"/>
                </a:lnTo>
                <a:lnTo>
                  <a:pt x="281882" y="78315"/>
                </a:lnTo>
                <a:close/>
              </a:path>
            </a:pathLst>
          </a:custGeom>
          <a:solidFill>
            <a:schemeClr val="bg2"/>
          </a:solidFill>
          <a:ln w="1262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 dirty="0"/>
          </a:p>
        </p:txBody>
      </p:sp>
      <p:sp>
        <p:nvSpPr>
          <p:cNvPr id="10" name="Segnaposto testo 14">
            <a:extLst>
              <a:ext uri="{FF2B5EF4-FFF2-40B4-BE49-F238E27FC236}">
                <a16:creationId xmlns:a16="http://schemas.microsoft.com/office/drawing/2014/main" id="{1A39E620-8448-42D8-85B7-A6BF45A2FBD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72027" y="5192860"/>
            <a:ext cx="4430485" cy="639683"/>
          </a:xfrm>
        </p:spPr>
        <p:txBody>
          <a:bodyPr rtlCol="0">
            <a:normAutofit/>
          </a:bodyPr>
          <a:lstStyle>
            <a:lvl1pPr marL="0" indent="0" algn="ctr">
              <a:buNone/>
              <a:defRPr sz="1800" b="0" i="0"/>
            </a:lvl1pPr>
          </a:lstStyle>
          <a:p>
            <a:pPr lvl="0" rtl="0"/>
            <a:r>
              <a:rPr lang="it-IT" noProof="0" dirty="0"/>
              <a:t>MODIFICARE GLI STILI DEL TESTO DELLO SCHEMA</a:t>
            </a:r>
          </a:p>
        </p:txBody>
      </p:sp>
      <p:sp>
        <p:nvSpPr>
          <p:cNvPr id="12" name="Segnaposto testo 14">
            <a:extLst>
              <a:ext uri="{FF2B5EF4-FFF2-40B4-BE49-F238E27FC236}">
                <a16:creationId xmlns:a16="http://schemas.microsoft.com/office/drawing/2014/main" id="{F2FF44AF-6A6B-4742-B58D-DF26808AFD8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474599" y="4064000"/>
            <a:ext cx="4545374" cy="1698171"/>
          </a:xfrm>
        </p:spPr>
        <p:txBody>
          <a:bodyPr rtlCol="0">
            <a:normAutofit/>
          </a:bodyPr>
          <a:lstStyle>
            <a:lvl1pPr marL="180000" indent="-180000" rtl="0">
              <a:spcBef>
                <a:spcPts val="6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Modifica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4249325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due sezio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e 13">
            <a:extLst>
              <a:ext uri="{FF2B5EF4-FFF2-40B4-BE49-F238E27FC236}">
                <a16:creationId xmlns:a16="http://schemas.microsoft.com/office/drawing/2014/main" id="{213AAFFC-6E5A-D44A-ADBF-E9D307CE6349}"/>
              </a:ext>
            </a:extLst>
          </p:cNvPr>
          <p:cNvSpPr/>
          <p:nvPr userDrawn="1"/>
        </p:nvSpPr>
        <p:spPr>
          <a:xfrm>
            <a:off x="5908548" y="6261006"/>
            <a:ext cx="374904" cy="374904"/>
          </a:xfrm>
          <a:prstGeom prst="ellipse">
            <a:avLst/>
          </a:prstGeom>
          <a:solidFill>
            <a:schemeClr val="bg2">
              <a:lumMod val="20000"/>
              <a:lumOff val="80000"/>
            </a:schemeClr>
          </a:solidFill>
          <a:ln w="254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it-IT" noProof="0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72DABAFE-C077-44F7-8606-FCEAD364C1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it-IT" noProof="0" smtClean="0"/>
              <a:pPr/>
              <a:t>‹N›</a:t>
            </a:fld>
            <a:endParaRPr lang="it-IT" noProof="0" dirty="0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F8D0EF65-ABFF-4900-A2AD-12A8C47EC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noProof="0" dirty="0"/>
              <a:t>GG.MM.20XX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D1E8D827-86E9-4228-B43C-616FE3F73B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 dirty="0"/>
              <a:t>AGGIUNGERE UN PIÈ DI PAGINA</a:t>
            </a:r>
          </a:p>
        </p:txBody>
      </p:sp>
      <p:sp>
        <p:nvSpPr>
          <p:cNvPr id="7" name="Segnaposto testo 2">
            <a:extLst>
              <a:ext uri="{FF2B5EF4-FFF2-40B4-BE49-F238E27FC236}">
                <a16:creationId xmlns:a16="http://schemas.microsoft.com/office/drawing/2014/main" id="{D2BEBEF9-0DCC-4DA2-9828-D5A83238CD9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067340" y="2738211"/>
            <a:ext cx="4183650" cy="454353"/>
          </a:xfrm>
        </p:spPr>
        <p:txBody>
          <a:bodyPr rtlCol="0">
            <a:noAutofit/>
          </a:bodyPr>
          <a:lstStyle>
            <a:lvl1pPr marL="0" indent="0">
              <a:buNone/>
              <a:defRPr sz="4000" b="0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it-IT" noProof="0" dirty="0"/>
              <a:t>Titolo sezione 1</a:t>
            </a:r>
          </a:p>
        </p:txBody>
      </p:sp>
      <p:sp>
        <p:nvSpPr>
          <p:cNvPr id="8" name="Segnaposto testo 26">
            <a:extLst>
              <a:ext uri="{FF2B5EF4-FFF2-40B4-BE49-F238E27FC236}">
                <a16:creationId xmlns:a16="http://schemas.microsoft.com/office/drawing/2014/main" id="{CE9C552F-C732-4E4C-8B62-DE62A58BADF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8201" y="2043790"/>
            <a:ext cx="10515599" cy="629105"/>
          </a:xfrm>
        </p:spPr>
        <p:txBody>
          <a:bodyPr rtlCol="0">
            <a:noAutofit/>
          </a:bodyPr>
          <a:lstStyle>
            <a:lvl1pPr marL="0" indent="0" algn="ctr">
              <a:buNone/>
              <a:defRPr sz="1800" b="0" i="0"/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it-IT" noProof="0" dirty="0"/>
              <a:t>MODIFICARE GLI STILI DEL TESTO DELLO SCHEMA</a:t>
            </a:r>
          </a:p>
        </p:txBody>
      </p:sp>
      <p:sp>
        <p:nvSpPr>
          <p:cNvPr id="9" name="Segnaposto testo 2">
            <a:extLst>
              <a:ext uri="{FF2B5EF4-FFF2-40B4-BE49-F238E27FC236}">
                <a16:creationId xmlns:a16="http://schemas.microsoft.com/office/drawing/2014/main" id="{100DDA39-3A33-4AF8-BB2F-B80A8696D428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7534813" y="2738211"/>
            <a:ext cx="4183650" cy="454353"/>
          </a:xfrm>
        </p:spPr>
        <p:txBody>
          <a:bodyPr rtlCol="0">
            <a:noAutofit/>
          </a:bodyPr>
          <a:lstStyle>
            <a:lvl1pPr marL="0" indent="0">
              <a:buNone/>
              <a:defRPr sz="4000" b="0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it-IT" noProof="0" dirty="0"/>
              <a:t>Titolo sezione 2</a:t>
            </a:r>
          </a:p>
        </p:txBody>
      </p:sp>
      <p:sp>
        <p:nvSpPr>
          <p:cNvPr id="10" name="Segnaposto testo 26">
            <a:extLst>
              <a:ext uri="{FF2B5EF4-FFF2-40B4-BE49-F238E27FC236}">
                <a16:creationId xmlns:a16="http://schemas.microsoft.com/office/drawing/2014/main" id="{D01D7372-B596-424A-8437-BCA847E03CF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159649" y="3428501"/>
            <a:ext cx="4365625" cy="2333625"/>
          </a:xfrm>
        </p:spPr>
        <p:txBody>
          <a:bodyPr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bg2"/>
              </a:buCl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it-IT" noProof="0"/>
              <a:t>Modifica gli stili del testo dello schema</a:t>
            </a:r>
          </a:p>
        </p:txBody>
      </p:sp>
      <p:sp>
        <p:nvSpPr>
          <p:cNvPr id="11" name="Segnaposto testo 26">
            <a:extLst>
              <a:ext uri="{FF2B5EF4-FFF2-40B4-BE49-F238E27FC236}">
                <a16:creationId xmlns:a16="http://schemas.microsoft.com/office/drawing/2014/main" id="{F78DB58E-1DC8-42B6-8950-A39F9249D51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627121" y="3428501"/>
            <a:ext cx="4365625" cy="2333625"/>
          </a:xfrm>
        </p:spPr>
        <p:txBody>
          <a:bodyPr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bg2"/>
              </a:buCl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it-IT" noProof="0"/>
              <a:t>Modifica gli stili del testo dello schema</a:t>
            </a:r>
          </a:p>
        </p:txBody>
      </p:sp>
      <p:sp>
        <p:nvSpPr>
          <p:cNvPr id="12" name="Elemento grafico 13">
            <a:extLst>
              <a:ext uri="{FF2B5EF4-FFF2-40B4-BE49-F238E27FC236}">
                <a16:creationId xmlns:a16="http://schemas.microsoft.com/office/drawing/2014/main" id="{6E7BE306-50F4-4966-B172-8808A97D9FF4}"/>
              </a:ext>
            </a:extLst>
          </p:cNvPr>
          <p:cNvSpPr/>
          <p:nvPr userDrawn="1"/>
        </p:nvSpPr>
        <p:spPr>
          <a:xfrm>
            <a:off x="4534478" y="1718435"/>
            <a:ext cx="3123044" cy="139083"/>
          </a:xfrm>
          <a:custGeom>
            <a:avLst/>
            <a:gdLst>
              <a:gd name="connsiteX0" fmla="*/ 281882 w 3123043"/>
              <a:gd name="connsiteY0" fmla="*/ 78315 h 139082"/>
              <a:gd name="connsiteX1" fmla="*/ 12567 w 3123043"/>
              <a:gd name="connsiteY1" fmla="*/ 78315 h 139082"/>
              <a:gd name="connsiteX2" fmla="*/ 12567 w 3123043"/>
              <a:gd name="connsiteY2" fmla="*/ 65671 h 139082"/>
              <a:gd name="connsiteX3" fmla="*/ 1155576 w 3123043"/>
              <a:gd name="connsiteY3" fmla="*/ 65671 h 139082"/>
              <a:gd name="connsiteX4" fmla="*/ 1350292 w 3123043"/>
              <a:gd name="connsiteY4" fmla="*/ 12567 h 139082"/>
              <a:gd name="connsiteX5" fmla="*/ 1466616 w 3123043"/>
              <a:gd name="connsiteY5" fmla="*/ 65671 h 139082"/>
              <a:gd name="connsiteX6" fmla="*/ 1495697 w 3123043"/>
              <a:gd name="connsiteY6" fmla="*/ 65671 h 139082"/>
              <a:gd name="connsiteX7" fmla="*/ 1551330 w 3123043"/>
              <a:gd name="connsiteY7" fmla="*/ 15096 h 139082"/>
              <a:gd name="connsiteX8" fmla="*/ 1606963 w 3123043"/>
              <a:gd name="connsiteY8" fmla="*/ 65671 h 139082"/>
              <a:gd name="connsiteX9" fmla="*/ 1636044 w 3123043"/>
              <a:gd name="connsiteY9" fmla="*/ 65671 h 139082"/>
              <a:gd name="connsiteX10" fmla="*/ 1752368 w 3123043"/>
              <a:gd name="connsiteY10" fmla="*/ 12567 h 139082"/>
              <a:gd name="connsiteX11" fmla="*/ 1947084 w 3123043"/>
              <a:gd name="connsiteY11" fmla="*/ 65671 h 139082"/>
              <a:gd name="connsiteX12" fmla="*/ 3119174 w 3123043"/>
              <a:gd name="connsiteY12" fmla="*/ 65671 h 139082"/>
              <a:gd name="connsiteX13" fmla="*/ 3119174 w 3123043"/>
              <a:gd name="connsiteY13" fmla="*/ 78315 h 139082"/>
              <a:gd name="connsiteX14" fmla="*/ 2824571 w 3123043"/>
              <a:gd name="connsiteY14" fmla="*/ 78315 h 139082"/>
              <a:gd name="connsiteX15" fmla="*/ 2824571 w 3123043"/>
              <a:gd name="connsiteY15" fmla="*/ 79579 h 139082"/>
              <a:gd name="connsiteX16" fmla="*/ 2097546 w 3123043"/>
              <a:gd name="connsiteY16" fmla="*/ 78315 h 139082"/>
              <a:gd name="connsiteX17" fmla="*/ 1987544 w 3123043"/>
              <a:gd name="connsiteY17" fmla="*/ 78315 h 139082"/>
              <a:gd name="connsiteX18" fmla="*/ 1751103 w 3123043"/>
              <a:gd name="connsiteY18" fmla="*/ 131419 h 139082"/>
              <a:gd name="connsiteX19" fmla="*/ 1634780 w 3123043"/>
              <a:gd name="connsiteY19" fmla="*/ 78315 h 139082"/>
              <a:gd name="connsiteX20" fmla="*/ 1605699 w 3123043"/>
              <a:gd name="connsiteY20" fmla="*/ 78315 h 139082"/>
              <a:gd name="connsiteX21" fmla="*/ 1551330 w 3123043"/>
              <a:gd name="connsiteY21" fmla="*/ 128891 h 139082"/>
              <a:gd name="connsiteX22" fmla="*/ 1495697 w 3123043"/>
              <a:gd name="connsiteY22" fmla="*/ 78315 h 139082"/>
              <a:gd name="connsiteX23" fmla="*/ 1466616 w 3123043"/>
              <a:gd name="connsiteY23" fmla="*/ 78315 h 139082"/>
              <a:gd name="connsiteX24" fmla="*/ 1350292 w 3123043"/>
              <a:gd name="connsiteY24" fmla="*/ 131419 h 139082"/>
              <a:gd name="connsiteX25" fmla="*/ 1113851 w 3123043"/>
              <a:gd name="connsiteY25" fmla="*/ 78315 h 139082"/>
              <a:gd name="connsiteX26" fmla="*/ 1005113 w 3123043"/>
              <a:gd name="connsiteY26" fmla="*/ 78315 h 139082"/>
              <a:gd name="connsiteX27" fmla="*/ 281882 w 3123043"/>
              <a:gd name="connsiteY27" fmla="*/ 78315 h 139082"/>
              <a:gd name="connsiteX28" fmla="*/ 281882 w 3123043"/>
              <a:gd name="connsiteY28" fmla="*/ 78315 h 139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123043" h="139082">
                <a:moveTo>
                  <a:pt x="281882" y="78315"/>
                </a:moveTo>
                <a:lnTo>
                  <a:pt x="12567" y="78315"/>
                </a:lnTo>
                <a:lnTo>
                  <a:pt x="12567" y="65671"/>
                </a:lnTo>
                <a:lnTo>
                  <a:pt x="1155576" y="65671"/>
                </a:lnTo>
                <a:cubicBezTo>
                  <a:pt x="1260520" y="55556"/>
                  <a:pt x="1350292" y="12567"/>
                  <a:pt x="1350292" y="12567"/>
                </a:cubicBezTo>
                <a:cubicBezTo>
                  <a:pt x="1397074" y="47970"/>
                  <a:pt x="1440063" y="60614"/>
                  <a:pt x="1466616" y="65671"/>
                </a:cubicBezTo>
                <a:lnTo>
                  <a:pt x="1495697" y="65671"/>
                </a:lnTo>
                <a:cubicBezTo>
                  <a:pt x="1502019" y="23946"/>
                  <a:pt x="1534893" y="15096"/>
                  <a:pt x="1551330" y="15096"/>
                </a:cubicBezTo>
                <a:cubicBezTo>
                  <a:pt x="1567767" y="15096"/>
                  <a:pt x="1600641" y="23946"/>
                  <a:pt x="1606963" y="65671"/>
                </a:cubicBezTo>
                <a:lnTo>
                  <a:pt x="1636044" y="65671"/>
                </a:lnTo>
                <a:cubicBezTo>
                  <a:pt x="1662596" y="60614"/>
                  <a:pt x="1705585" y="46705"/>
                  <a:pt x="1752368" y="12567"/>
                </a:cubicBezTo>
                <a:cubicBezTo>
                  <a:pt x="1752368" y="12567"/>
                  <a:pt x="1842140" y="55556"/>
                  <a:pt x="1947084" y="65671"/>
                </a:cubicBezTo>
                <a:lnTo>
                  <a:pt x="3119174" y="65671"/>
                </a:lnTo>
                <a:lnTo>
                  <a:pt x="3119174" y="78315"/>
                </a:lnTo>
                <a:lnTo>
                  <a:pt x="2824571" y="78315"/>
                </a:lnTo>
                <a:lnTo>
                  <a:pt x="2824571" y="79579"/>
                </a:lnTo>
                <a:lnTo>
                  <a:pt x="2097546" y="78315"/>
                </a:lnTo>
                <a:lnTo>
                  <a:pt x="1987544" y="78315"/>
                </a:lnTo>
                <a:cubicBezTo>
                  <a:pt x="1867427" y="79579"/>
                  <a:pt x="1751103" y="131419"/>
                  <a:pt x="1751103" y="131419"/>
                </a:cubicBezTo>
                <a:cubicBezTo>
                  <a:pt x="1704321" y="96016"/>
                  <a:pt x="1661332" y="83373"/>
                  <a:pt x="1634780" y="78315"/>
                </a:cubicBezTo>
                <a:lnTo>
                  <a:pt x="1605699" y="78315"/>
                </a:lnTo>
                <a:cubicBezTo>
                  <a:pt x="1599377" y="118775"/>
                  <a:pt x="1567767" y="128891"/>
                  <a:pt x="1551330" y="128891"/>
                </a:cubicBezTo>
                <a:cubicBezTo>
                  <a:pt x="1534893" y="128891"/>
                  <a:pt x="1502019" y="121304"/>
                  <a:pt x="1495697" y="78315"/>
                </a:cubicBezTo>
                <a:lnTo>
                  <a:pt x="1466616" y="78315"/>
                </a:lnTo>
                <a:cubicBezTo>
                  <a:pt x="1440063" y="83373"/>
                  <a:pt x="1397074" y="97281"/>
                  <a:pt x="1350292" y="131419"/>
                </a:cubicBezTo>
                <a:cubicBezTo>
                  <a:pt x="1350292" y="131419"/>
                  <a:pt x="1235232" y="79579"/>
                  <a:pt x="1113851" y="78315"/>
                </a:cubicBezTo>
                <a:lnTo>
                  <a:pt x="1005113" y="78315"/>
                </a:lnTo>
                <a:lnTo>
                  <a:pt x="281882" y="78315"/>
                </a:lnTo>
                <a:lnTo>
                  <a:pt x="281882" y="78315"/>
                </a:lnTo>
                <a:close/>
              </a:path>
            </a:pathLst>
          </a:custGeom>
          <a:solidFill>
            <a:schemeClr val="bg2"/>
          </a:solidFill>
          <a:ln w="1262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 dirty="0"/>
          </a:p>
        </p:txBody>
      </p:sp>
      <p:sp>
        <p:nvSpPr>
          <p:cNvPr id="13" name="Titolo 1">
            <a:extLst>
              <a:ext uri="{FF2B5EF4-FFF2-40B4-BE49-F238E27FC236}">
                <a16:creationId xmlns:a16="http://schemas.microsoft.com/office/drawing/2014/main" id="{17DEC651-98F0-44EE-BAB8-8B3FE702A36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62882"/>
            <a:ext cx="10515600" cy="1325563"/>
          </a:xfrm>
        </p:spPr>
        <p:txBody>
          <a:bodyPr rtlCol="0"/>
          <a:lstStyle>
            <a:lvl1pPr algn="ctr">
              <a:defRPr b="0"/>
            </a:lvl1pPr>
          </a:lstStyle>
          <a:p>
            <a:pPr rtl="0"/>
            <a:r>
              <a:rPr lang="it-IT" noProof="0" dirty="0"/>
              <a:t>Confronto</a:t>
            </a:r>
          </a:p>
        </p:txBody>
      </p:sp>
    </p:spTree>
    <p:extLst>
      <p:ext uri="{BB962C8B-B14F-4D97-AF65-F5344CB8AC3E}">
        <p14:creationId xmlns:p14="http://schemas.microsoft.com/office/powerpoint/2010/main" val="1145859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gra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e 22">
            <a:extLst>
              <a:ext uri="{FF2B5EF4-FFF2-40B4-BE49-F238E27FC236}">
                <a16:creationId xmlns:a16="http://schemas.microsoft.com/office/drawing/2014/main" id="{99E16AA7-5075-3449-AB21-5E8037339A90}"/>
              </a:ext>
            </a:extLst>
          </p:cNvPr>
          <p:cNvSpPr/>
          <p:nvPr userDrawn="1"/>
        </p:nvSpPr>
        <p:spPr>
          <a:xfrm>
            <a:off x="5908548" y="6261006"/>
            <a:ext cx="374904" cy="374904"/>
          </a:xfrm>
          <a:prstGeom prst="ellipse">
            <a:avLst/>
          </a:prstGeom>
          <a:solidFill>
            <a:schemeClr val="bg2">
              <a:lumMod val="20000"/>
              <a:lumOff val="80000"/>
            </a:schemeClr>
          </a:solidFill>
          <a:ln w="254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it-IT" noProof="0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E523D6FB-BDF5-462B-9DFB-6A2531254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it-IT" noProof="0" smtClean="0"/>
              <a:pPr/>
              <a:t>‹N›</a:t>
            </a:fld>
            <a:endParaRPr lang="it-IT" noProof="0" dirty="0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3CAFBD2F-FD90-4C8F-BEA1-91BB2D242E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noProof="0" dirty="0"/>
              <a:t>GG.MM.20XX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5F47FDA8-53F5-4098-B6D5-32456ABFAE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 dirty="0"/>
              <a:t>AGGIUNGERE UN PIÈ DI PAGINA</a:t>
            </a:r>
          </a:p>
        </p:txBody>
      </p:sp>
      <p:sp>
        <p:nvSpPr>
          <p:cNvPr id="6" name="Segnaposto grafico 18">
            <a:extLst>
              <a:ext uri="{FF2B5EF4-FFF2-40B4-BE49-F238E27FC236}">
                <a16:creationId xmlns:a16="http://schemas.microsoft.com/office/drawing/2014/main" id="{270B440B-C39E-47E6-9CBA-0BA4EB1EF522}"/>
              </a:ext>
            </a:extLst>
          </p:cNvPr>
          <p:cNvSpPr>
            <a:spLocks noGrp="1"/>
          </p:cNvSpPr>
          <p:nvPr>
            <p:ph type="chart" sz="quarter" idx="32"/>
          </p:nvPr>
        </p:nvSpPr>
        <p:spPr>
          <a:xfrm>
            <a:off x="6981371" y="1246188"/>
            <a:ext cx="4284663" cy="4365625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Fare clic sull'icona per inserire un grafico</a:t>
            </a:r>
            <a:endParaRPr lang="it-IT" noProof="0" dirty="0"/>
          </a:p>
        </p:txBody>
      </p:sp>
      <p:sp>
        <p:nvSpPr>
          <p:cNvPr id="8" name="Elemento grafico 13">
            <a:extLst>
              <a:ext uri="{FF2B5EF4-FFF2-40B4-BE49-F238E27FC236}">
                <a16:creationId xmlns:a16="http://schemas.microsoft.com/office/drawing/2014/main" id="{1ED66CD9-A275-41A6-92EA-B32A8F51F472}"/>
              </a:ext>
            </a:extLst>
          </p:cNvPr>
          <p:cNvSpPr/>
          <p:nvPr userDrawn="1"/>
        </p:nvSpPr>
        <p:spPr>
          <a:xfrm>
            <a:off x="1949460" y="2168288"/>
            <a:ext cx="3123044" cy="139083"/>
          </a:xfrm>
          <a:custGeom>
            <a:avLst/>
            <a:gdLst>
              <a:gd name="connsiteX0" fmla="*/ 281882 w 3123043"/>
              <a:gd name="connsiteY0" fmla="*/ 78315 h 139082"/>
              <a:gd name="connsiteX1" fmla="*/ 12567 w 3123043"/>
              <a:gd name="connsiteY1" fmla="*/ 78315 h 139082"/>
              <a:gd name="connsiteX2" fmla="*/ 12567 w 3123043"/>
              <a:gd name="connsiteY2" fmla="*/ 65671 h 139082"/>
              <a:gd name="connsiteX3" fmla="*/ 1155576 w 3123043"/>
              <a:gd name="connsiteY3" fmla="*/ 65671 h 139082"/>
              <a:gd name="connsiteX4" fmla="*/ 1350292 w 3123043"/>
              <a:gd name="connsiteY4" fmla="*/ 12567 h 139082"/>
              <a:gd name="connsiteX5" fmla="*/ 1466616 w 3123043"/>
              <a:gd name="connsiteY5" fmla="*/ 65671 h 139082"/>
              <a:gd name="connsiteX6" fmla="*/ 1495697 w 3123043"/>
              <a:gd name="connsiteY6" fmla="*/ 65671 h 139082"/>
              <a:gd name="connsiteX7" fmla="*/ 1551330 w 3123043"/>
              <a:gd name="connsiteY7" fmla="*/ 15096 h 139082"/>
              <a:gd name="connsiteX8" fmla="*/ 1606963 w 3123043"/>
              <a:gd name="connsiteY8" fmla="*/ 65671 h 139082"/>
              <a:gd name="connsiteX9" fmla="*/ 1636044 w 3123043"/>
              <a:gd name="connsiteY9" fmla="*/ 65671 h 139082"/>
              <a:gd name="connsiteX10" fmla="*/ 1752368 w 3123043"/>
              <a:gd name="connsiteY10" fmla="*/ 12567 h 139082"/>
              <a:gd name="connsiteX11" fmla="*/ 1947084 w 3123043"/>
              <a:gd name="connsiteY11" fmla="*/ 65671 h 139082"/>
              <a:gd name="connsiteX12" fmla="*/ 3119174 w 3123043"/>
              <a:gd name="connsiteY12" fmla="*/ 65671 h 139082"/>
              <a:gd name="connsiteX13" fmla="*/ 3119174 w 3123043"/>
              <a:gd name="connsiteY13" fmla="*/ 78315 h 139082"/>
              <a:gd name="connsiteX14" fmla="*/ 2824571 w 3123043"/>
              <a:gd name="connsiteY14" fmla="*/ 78315 h 139082"/>
              <a:gd name="connsiteX15" fmla="*/ 2824571 w 3123043"/>
              <a:gd name="connsiteY15" fmla="*/ 79579 h 139082"/>
              <a:gd name="connsiteX16" fmla="*/ 2097546 w 3123043"/>
              <a:gd name="connsiteY16" fmla="*/ 78315 h 139082"/>
              <a:gd name="connsiteX17" fmla="*/ 1987544 w 3123043"/>
              <a:gd name="connsiteY17" fmla="*/ 78315 h 139082"/>
              <a:gd name="connsiteX18" fmla="*/ 1751103 w 3123043"/>
              <a:gd name="connsiteY18" fmla="*/ 131419 h 139082"/>
              <a:gd name="connsiteX19" fmla="*/ 1634780 w 3123043"/>
              <a:gd name="connsiteY19" fmla="*/ 78315 h 139082"/>
              <a:gd name="connsiteX20" fmla="*/ 1605699 w 3123043"/>
              <a:gd name="connsiteY20" fmla="*/ 78315 h 139082"/>
              <a:gd name="connsiteX21" fmla="*/ 1551330 w 3123043"/>
              <a:gd name="connsiteY21" fmla="*/ 128891 h 139082"/>
              <a:gd name="connsiteX22" fmla="*/ 1495697 w 3123043"/>
              <a:gd name="connsiteY22" fmla="*/ 78315 h 139082"/>
              <a:gd name="connsiteX23" fmla="*/ 1466616 w 3123043"/>
              <a:gd name="connsiteY23" fmla="*/ 78315 h 139082"/>
              <a:gd name="connsiteX24" fmla="*/ 1350292 w 3123043"/>
              <a:gd name="connsiteY24" fmla="*/ 131419 h 139082"/>
              <a:gd name="connsiteX25" fmla="*/ 1113851 w 3123043"/>
              <a:gd name="connsiteY25" fmla="*/ 78315 h 139082"/>
              <a:gd name="connsiteX26" fmla="*/ 1005113 w 3123043"/>
              <a:gd name="connsiteY26" fmla="*/ 78315 h 139082"/>
              <a:gd name="connsiteX27" fmla="*/ 281882 w 3123043"/>
              <a:gd name="connsiteY27" fmla="*/ 78315 h 139082"/>
              <a:gd name="connsiteX28" fmla="*/ 281882 w 3123043"/>
              <a:gd name="connsiteY28" fmla="*/ 78315 h 139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123043" h="139082">
                <a:moveTo>
                  <a:pt x="281882" y="78315"/>
                </a:moveTo>
                <a:lnTo>
                  <a:pt x="12567" y="78315"/>
                </a:lnTo>
                <a:lnTo>
                  <a:pt x="12567" y="65671"/>
                </a:lnTo>
                <a:lnTo>
                  <a:pt x="1155576" y="65671"/>
                </a:lnTo>
                <a:cubicBezTo>
                  <a:pt x="1260520" y="55556"/>
                  <a:pt x="1350292" y="12567"/>
                  <a:pt x="1350292" y="12567"/>
                </a:cubicBezTo>
                <a:cubicBezTo>
                  <a:pt x="1397074" y="47970"/>
                  <a:pt x="1440063" y="60614"/>
                  <a:pt x="1466616" y="65671"/>
                </a:cubicBezTo>
                <a:lnTo>
                  <a:pt x="1495697" y="65671"/>
                </a:lnTo>
                <a:cubicBezTo>
                  <a:pt x="1502019" y="23946"/>
                  <a:pt x="1534893" y="15096"/>
                  <a:pt x="1551330" y="15096"/>
                </a:cubicBezTo>
                <a:cubicBezTo>
                  <a:pt x="1567767" y="15096"/>
                  <a:pt x="1600641" y="23946"/>
                  <a:pt x="1606963" y="65671"/>
                </a:cubicBezTo>
                <a:lnTo>
                  <a:pt x="1636044" y="65671"/>
                </a:lnTo>
                <a:cubicBezTo>
                  <a:pt x="1662596" y="60614"/>
                  <a:pt x="1705585" y="46705"/>
                  <a:pt x="1752368" y="12567"/>
                </a:cubicBezTo>
                <a:cubicBezTo>
                  <a:pt x="1752368" y="12567"/>
                  <a:pt x="1842140" y="55556"/>
                  <a:pt x="1947084" y="65671"/>
                </a:cubicBezTo>
                <a:lnTo>
                  <a:pt x="3119174" y="65671"/>
                </a:lnTo>
                <a:lnTo>
                  <a:pt x="3119174" y="78315"/>
                </a:lnTo>
                <a:lnTo>
                  <a:pt x="2824571" y="78315"/>
                </a:lnTo>
                <a:lnTo>
                  <a:pt x="2824571" y="79579"/>
                </a:lnTo>
                <a:lnTo>
                  <a:pt x="2097546" y="78315"/>
                </a:lnTo>
                <a:lnTo>
                  <a:pt x="1987544" y="78315"/>
                </a:lnTo>
                <a:cubicBezTo>
                  <a:pt x="1867427" y="79579"/>
                  <a:pt x="1751103" y="131419"/>
                  <a:pt x="1751103" y="131419"/>
                </a:cubicBezTo>
                <a:cubicBezTo>
                  <a:pt x="1704321" y="96016"/>
                  <a:pt x="1661332" y="83373"/>
                  <a:pt x="1634780" y="78315"/>
                </a:cubicBezTo>
                <a:lnTo>
                  <a:pt x="1605699" y="78315"/>
                </a:lnTo>
                <a:cubicBezTo>
                  <a:pt x="1599377" y="118775"/>
                  <a:pt x="1567767" y="128891"/>
                  <a:pt x="1551330" y="128891"/>
                </a:cubicBezTo>
                <a:cubicBezTo>
                  <a:pt x="1534893" y="128891"/>
                  <a:pt x="1502019" y="121304"/>
                  <a:pt x="1495697" y="78315"/>
                </a:cubicBezTo>
                <a:lnTo>
                  <a:pt x="1466616" y="78315"/>
                </a:lnTo>
                <a:cubicBezTo>
                  <a:pt x="1440063" y="83373"/>
                  <a:pt x="1397074" y="97281"/>
                  <a:pt x="1350292" y="131419"/>
                </a:cubicBezTo>
                <a:cubicBezTo>
                  <a:pt x="1350292" y="131419"/>
                  <a:pt x="1235232" y="79579"/>
                  <a:pt x="1113851" y="78315"/>
                </a:cubicBezTo>
                <a:lnTo>
                  <a:pt x="1005113" y="78315"/>
                </a:lnTo>
                <a:lnTo>
                  <a:pt x="281882" y="78315"/>
                </a:lnTo>
                <a:lnTo>
                  <a:pt x="281882" y="78315"/>
                </a:lnTo>
                <a:close/>
              </a:path>
            </a:pathLst>
          </a:custGeom>
          <a:solidFill>
            <a:schemeClr val="bg2"/>
          </a:solidFill>
          <a:ln w="1262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 dirty="0"/>
          </a:p>
        </p:txBody>
      </p:sp>
      <p:sp>
        <p:nvSpPr>
          <p:cNvPr id="9" name="Segnaposto testo 14">
            <a:extLst>
              <a:ext uri="{FF2B5EF4-FFF2-40B4-BE49-F238E27FC236}">
                <a16:creationId xmlns:a16="http://schemas.microsoft.com/office/drawing/2014/main" id="{B1A41807-9D03-4167-89E4-C5D1E814366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25966" y="2478695"/>
            <a:ext cx="5170033" cy="758536"/>
          </a:xfrm>
        </p:spPr>
        <p:txBody>
          <a:bodyPr rtlCol="0">
            <a:normAutofit/>
          </a:bodyPr>
          <a:lstStyle>
            <a:lvl1pPr marL="0" indent="0" algn="ctr">
              <a:buNone/>
              <a:defRPr sz="1800" b="0" i="0"/>
            </a:lvl1pPr>
          </a:lstStyle>
          <a:p>
            <a:pPr lvl="0" rtl="0"/>
            <a:r>
              <a:rPr lang="it-IT" noProof="0" dirty="0"/>
              <a:t>MODIFICARE GLI STILI DEL TESTO DELLO SCHEMA</a:t>
            </a:r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CBDF72AB-A1AE-464E-A9E1-C5CDA8D5CCF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57858" y="1289573"/>
            <a:ext cx="3106248" cy="758536"/>
          </a:xfrm>
        </p:spPr>
        <p:txBody>
          <a:bodyPr lIns="0" tIns="0" rIns="0" bIns="0" rtlCol="0">
            <a:noAutofit/>
          </a:bodyPr>
          <a:lstStyle>
            <a:lvl1pPr algn="ctr">
              <a:defRPr/>
            </a:lvl1pPr>
          </a:lstStyle>
          <a:p>
            <a:pPr rtl="0"/>
            <a:r>
              <a:rPr lang="it-IT" noProof="0" dirty="0"/>
              <a:t>Diapositiva con grafico</a:t>
            </a:r>
          </a:p>
        </p:txBody>
      </p:sp>
      <p:sp>
        <p:nvSpPr>
          <p:cNvPr id="12" name="Segnaposto testo 2">
            <a:extLst>
              <a:ext uri="{FF2B5EF4-FFF2-40B4-BE49-F238E27FC236}">
                <a16:creationId xmlns:a16="http://schemas.microsoft.com/office/drawing/2014/main" id="{B83C9A6F-A614-4B31-91D5-3B5CB932149C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2030497" y="3408555"/>
            <a:ext cx="1597889" cy="482453"/>
          </a:xfrm>
        </p:spPr>
        <p:txBody>
          <a:bodyPr rtlCol="0" anchor="b" anchorCtr="0">
            <a:normAutofit/>
          </a:bodyPr>
          <a:lstStyle>
            <a:lvl1pPr marL="0" indent="0">
              <a:buNone/>
              <a:defRPr sz="3500" b="0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it-IT" noProof="0" dirty="0"/>
              <a:t>30%</a:t>
            </a:r>
          </a:p>
        </p:txBody>
      </p:sp>
      <p:sp>
        <p:nvSpPr>
          <p:cNvPr id="13" name="Segnaposto testo 26">
            <a:extLst>
              <a:ext uri="{FF2B5EF4-FFF2-40B4-BE49-F238E27FC236}">
                <a16:creationId xmlns:a16="http://schemas.microsoft.com/office/drawing/2014/main" id="{A985BA82-9C97-475F-8775-0F16D2FB404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030498" y="3739108"/>
            <a:ext cx="1597889" cy="365125"/>
          </a:xfrm>
        </p:spPr>
        <p:txBody>
          <a:bodyPr rtlCol="0">
            <a:norm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None/>
              <a:defRPr sz="1600" b="0" i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it-IT" noProof="0" dirty="0"/>
              <a:t>Titolo categoria</a:t>
            </a:r>
          </a:p>
        </p:txBody>
      </p:sp>
      <p:sp>
        <p:nvSpPr>
          <p:cNvPr id="15" name="Segnaposto testo 2">
            <a:extLst>
              <a:ext uri="{FF2B5EF4-FFF2-40B4-BE49-F238E27FC236}">
                <a16:creationId xmlns:a16="http://schemas.microsoft.com/office/drawing/2014/main" id="{E5376509-D29C-46DE-948E-15D430CE432A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2030522" y="4142228"/>
            <a:ext cx="1597889" cy="482452"/>
          </a:xfrm>
        </p:spPr>
        <p:txBody>
          <a:bodyPr rtlCol="0" anchor="b" anchorCtr="0">
            <a:normAutofit/>
          </a:bodyPr>
          <a:lstStyle>
            <a:lvl1pPr marL="0" indent="0">
              <a:buNone/>
              <a:defRPr sz="3500" b="0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it-IT" noProof="0" dirty="0"/>
              <a:t>10%</a:t>
            </a:r>
          </a:p>
        </p:txBody>
      </p:sp>
      <p:sp>
        <p:nvSpPr>
          <p:cNvPr id="16" name="Segnaposto testo 26">
            <a:extLst>
              <a:ext uri="{FF2B5EF4-FFF2-40B4-BE49-F238E27FC236}">
                <a16:creationId xmlns:a16="http://schemas.microsoft.com/office/drawing/2014/main" id="{A581FA6A-566D-4068-A898-F86FB96D4A9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030523" y="4472778"/>
            <a:ext cx="1597889" cy="365125"/>
          </a:xfrm>
        </p:spPr>
        <p:txBody>
          <a:bodyPr rtlCol="0">
            <a:norm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None/>
              <a:defRPr sz="1600" b="0" i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it-IT" noProof="0" dirty="0"/>
              <a:t>Titolo categoria</a:t>
            </a:r>
          </a:p>
        </p:txBody>
      </p:sp>
      <p:sp>
        <p:nvSpPr>
          <p:cNvPr id="18" name="Segnaposto testo 2">
            <a:extLst>
              <a:ext uri="{FF2B5EF4-FFF2-40B4-BE49-F238E27FC236}">
                <a16:creationId xmlns:a16="http://schemas.microsoft.com/office/drawing/2014/main" id="{503636CF-AD49-411E-BE27-63C28BDE068C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3970011" y="3408555"/>
            <a:ext cx="1597889" cy="482453"/>
          </a:xfrm>
        </p:spPr>
        <p:txBody>
          <a:bodyPr rtlCol="0" anchor="b" anchorCtr="0">
            <a:normAutofit/>
          </a:bodyPr>
          <a:lstStyle>
            <a:lvl1pPr marL="0" indent="0">
              <a:buNone/>
              <a:defRPr sz="3500" b="0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it-IT" noProof="0" dirty="0"/>
              <a:t>25%</a:t>
            </a:r>
          </a:p>
        </p:txBody>
      </p:sp>
      <p:sp>
        <p:nvSpPr>
          <p:cNvPr id="19" name="Segnaposto testo 26">
            <a:extLst>
              <a:ext uri="{FF2B5EF4-FFF2-40B4-BE49-F238E27FC236}">
                <a16:creationId xmlns:a16="http://schemas.microsoft.com/office/drawing/2014/main" id="{F2C67681-C89E-4F74-A7C1-BD0812A9422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970012" y="3739108"/>
            <a:ext cx="1597889" cy="365125"/>
          </a:xfrm>
        </p:spPr>
        <p:txBody>
          <a:bodyPr rtlCol="0">
            <a:norm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None/>
              <a:defRPr sz="1600" b="0" i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it-IT" noProof="0" dirty="0"/>
              <a:t>Titolo categoria</a:t>
            </a:r>
          </a:p>
        </p:txBody>
      </p:sp>
      <p:sp>
        <p:nvSpPr>
          <p:cNvPr id="21" name="Segnaposto testo 2">
            <a:extLst>
              <a:ext uri="{FF2B5EF4-FFF2-40B4-BE49-F238E27FC236}">
                <a16:creationId xmlns:a16="http://schemas.microsoft.com/office/drawing/2014/main" id="{5742559E-6662-49A7-A091-9472A31ED26B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3970036" y="4142228"/>
            <a:ext cx="1597889" cy="482452"/>
          </a:xfrm>
        </p:spPr>
        <p:txBody>
          <a:bodyPr rtlCol="0" anchor="b" anchorCtr="0">
            <a:normAutofit/>
          </a:bodyPr>
          <a:lstStyle>
            <a:lvl1pPr marL="0" indent="0">
              <a:buNone/>
              <a:defRPr sz="3500" b="0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it-IT" noProof="0" dirty="0"/>
              <a:t>10%</a:t>
            </a:r>
          </a:p>
        </p:txBody>
      </p:sp>
      <p:sp>
        <p:nvSpPr>
          <p:cNvPr id="22" name="Segnaposto testo 26">
            <a:extLst>
              <a:ext uri="{FF2B5EF4-FFF2-40B4-BE49-F238E27FC236}">
                <a16:creationId xmlns:a16="http://schemas.microsoft.com/office/drawing/2014/main" id="{E514B383-1886-4E45-9DB3-6DF4FFCA6FC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970037" y="4472779"/>
            <a:ext cx="1597889" cy="365125"/>
          </a:xfrm>
        </p:spPr>
        <p:txBody>
          <a:bodyPr rtlCol="0">
            <a:norm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None/>
              <a:defRPr sz="1600" b="0" i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it-IT" noProof="0" dirty="0"/>
              <a:t>Titolo categoria</a:t>
            </a:r>
          </a:p>
        </p:txBody>
      </p:sp>
      <p:sp>
        <p:nvSpPr>
          <p:cNvPr id="24" name="Segnaposto testo 2">
            <a:extLst>
              <a:ext uri="{FF2B5EF4-FFF2-40B4-BE49-F238E27FC236}">
                <a16:creationId xmlns:a16="http://schemas.microsoft.com/office/drawing/2014/main" id="{2734F2A5-6B16-40E3-8EBB-0E1A0984BAB7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2030497" y="4875898"/>
            <a:ext cx="1597889" cy="482452"/>
          </a:xfrm>
        </p:spPr>
        <p:txBody>
          <a:bodyPr rtlCol="0" anchor="b" anchorCtr="0">
            <a:normAutofit/>
          </a:bodyPr>
          <a:lstStyle>
            <a:lvl1pPr marL="0" indent="0">
              <a:buNone/>
              <a:defRPr sz="3500" b="0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it-IT" noProof="0" dirty="0"/>
              <a:t>20%</a:t>
            </a:r>
          </a:p>
        </p:txBody>
      </p:sp>
      <p:sp>
        <p:nvSpPr>
          <p:cNvPr id="25" name="Segnaposto testo 26">
            <a:extLst>
              <a:ext uri="{FF2B5EF4-FFF2-40B4-BE49-F238E27FC236}">
                <a16:creationId xmlns:a16="http://schemas.microsoft.com/office/drawing/2014/main" id="{01D6AF2B-2CA0-4F6A-9C29-4AE73FCAB4E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030498" y="5206449"/>
            <a:ext cx="1597889" cy="365125"/>
          </a:xfrm>
        </p:spPr>
        <p:txBody>
          <a:bodyPr rtlCol="0">
            <a:norm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None/>
              <a:defRPr sz="1600" b="0" i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it-IT" noProof="0" dirty="0"/>
              <a:t>Titolo categoria</a:t>
            </a:r>
          </a:p>
        </p:txBody>
      </p:sp>
      <p:sp>
        <p:nvSpPr>
          <p:cNvPr id="27" name="Segnaposto testo 2">
            <a:extLst>
              <a:ext uri="{FF2B5EF4-FFF2-40B4-BE49-F238E27FC236}">
                <a16:creationId xmlns:a16="http://schemas.microsoft.com/office/drawing/2014/main" id="{C3E000C2-49D4-4D64-860A-0DB29B389387}"/>
              </a:ext>
            </a:extLst>
          </p:cNvPr>
          <p:cNvSpPr>
            <a:spLocks noGrp="1"/>
          </p:cNvSpPr>
          <p:nvPr>
            <p:ph type="body" idx="30" hasCustomPrompt="1"/>
          </p:nvPr>
        </p:nvSpPr>
        <p:spPr>
          <a:xfrm>
            <a:off x="3970037" y="4875898"/>
            <a:ext cx="1597889" cy="482452"/>
          </a:xfrm>
        </p:spPr>
        <p:txBody>
          <a:bodyPr rtlCol="0" anchor="b" anchorCtr="0">
            <a:noAutofit/>
          </a:bodyPr>
          <a:lstStyle>
            <a:lvl1pPr marL="0" indent="0">
              <a:buNone/>
              <a:defRPr sz="3500" b="0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it-IT" noProof="0" dirty="0"/>
              <a:t>5%</a:t>
            </a:r>
          </a:p>
        </p:txBody>
      </p:sp>
      <p:sp>
        <p:nvSpPr>
          <p:cNvPr id="28" name="Segnaposto testo 26">
            <a:extLst>
              <a:ext uri="{FF2B5EF4-FFF2-40B4-BE49-F238E27FC236}">
                <a16:creationId xmlns:a16="http://schemas.microsoft.com/office/drawing/2014/main" id="{4A6CF106-F60C-46A1-BD17-8EC35A637A7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970037" y="5206449"/>
            <a:ext cx="1597889" cy="365125"/>
          </a:xfrm>
        </p:spPr>
        <p:txBody>
          <a:bodyPr rtlCol="0">
            <a:norm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None/>
              <a:defRPr sz="1600" b="0" i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it-IT" noProof="0" dirty="0"/>
              <a:t>Titolo categoria</a:t>
            </a:r>
          </a:p>
        </p:txBody>
      </p:sp>
    </p:spTree>
    <p:extLst>
      <p:ext uri="{BB962C8B-B14F-4D97-AF65-F5344CB8AC3E}">
        <p14:creationId xmlns:p14="http://schemas.microsoft.com/office/powerpoint/2010/main" val="2847251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tabe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e 9">
            <a:extLst>
              <a:ext uri="{FF2B5EF4-FFF2-40B4-BE49-F238E27FC236}">
                <a16:creationId xmlns:a16="http://schemas.microsoft.com/office/drawing/2014/main" id="{FB049D0D-CE60-8E46-896A-1F4E3E51AABC}"/>
              </a:ext>
            </a:extLst>
          </p:cNvPr>
          <p:cNvSpPr/>
          <p:nvPr userDrawn="1"/>
        </p:nvSpPr>
        <p:spPr>
          <a:xfrm>
            <a:off x="5908548" y="6261006"/>
            <a:ext cx="374904" cy="374904"/>
          </a:xfrm>
          <a:prstGeom prst="ellipse">
            <a:avLst/>
          </a:prstGeom>
          <a:solidFill>
            <a:schemeClr val="bg2">
              <a:lumMod val="20000"/>
              <a:lumOff val="80000"/>
            </a:schemeClr>
          </a:solidFill>
          <a:ln w="254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it-IT" noProof="0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DE288F71-122C-49D4-9750-104A0F9BA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it-IT" noProof="0" smtClean="0"/>
              <a:pPr/>
              <a:t>‹N›</a:t>
            </a:fld>
            <a:endParaRPr lang="it-IT" noProof="0" dirty="0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67A81471-D048-496A-9DA4-EDB335843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noProof="0" dirty="0"/>
              <a:t>GG.MM.20XX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ABADBAE1-8416-4A24-B332-BA35F9D58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 dirty="0"/>
              <a:t>AGGIUNGERE UN PIÈ DI PAGINA</a:t>
            </a:r>
          </a:p>
        </p:txBody>
      </p:sp>
      <p:sp>
        <p:nvSpPr>
          <p:cNvPr id="7" name="Segnaposto testo 14">
            <a:extLst>
              <a:ext uri="{FF2B5EF4-FFF2-40B4-BE49-F238E27FC236}">
                <a16:creationId xmlns:a16="http://schemas.microsoft.com/office/drawing/2014/main" id="{B9AF1F95-7091-4B50-892C-55F8B5B9AC8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91145" y="3029751"/>
            <a:ext cx="2825496" cy="2144162"/>
          </a:xfrm>
        </p:spPr>
        <p:txBody>
          <a:bodyPr rtlCol="0">
            <a:normAutofit/>
          </a:bodyPr>
          <a:lstStyle>
            <a:lvl1pPr marL="0" indent="0" algn="ctr">
              <a:buNone/>
              <a:defRPr sz="1800" b="0" i="0"/>
            </a:lvl1pPr>
          </a:lstStyle>
          <a:p>
            <a:pPr lvl="0" rtl="0"/>
            <a:r>
              <a:rPr lang="it-IT" noProof="0" dirty="0"/>
              <a:t>MODIFICARE GLI STILI DEL TESTO DELLO SCHEMA</a:t>
            </a:r>
          </a:p>
        </p:txBody>
      </p:sp>
      <p:sp>
        <p:nvSpPr>
          <p:cNvPr id="9" name="Titolo 1">
            <a:extLst>
              <a:ext uri="{FF2B5EF4-FFF2-40B4-BE49-F238E27FC236}">
                <a16:creationId xmlns:a16="http://schemas.microsoft.com/office/drawing/2014/main" id="{77DE3589-2C45-437A-BDA9-55A9B8859F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91145" y="1868285"/>
            <a:ext cx="2825496" cy="718222"/>
          </a:xfrm>
        </p:spPr>
        <p:txBody>
          <a:bodyPr rtlCol="0"/>
          <a:lstStyle>
            <a:lvl1pPr algn="ctr">
              <a:defRPr/>
            </a:lvl1pPr>
          </a:lstStyle>
          <a:p>
            <a:pPr rtl="0"/>
            <a:r>
              <a:rPr lang="it-IT" noProof="0" dirty="0"/>
              <a:t>Diapositiva con tabella</a:t>
            </a:r>
          </a:p>
        </p:txBody>
      </p:sp>
      <p:sp>
        <p:nvSpPr>
          <p:cNvPr id="15" name="Elemento grafico 12">
            <a:extLst>
              <a:ext uri="{FF2B5EF4-FFF2-40B4-BE49-F238E27FC236}">
                <a16:creationId xmlns:a16="http://schemas.microsoft.com/office/drawing/2014/main" id="{6161C347-CD23-4D4F-981D-1C8457111EA8}"/>
              </a:ext>
            </a:extLst>
          </p:cNvPr>
          <p:cNvSpPr/>
          <p:nvPr userDrawn="1"/>
        </p:nvSpPr>
        <p:spPr>
          <a:xfrm>
            <a:off x="8340351" y="2726976"/>
            <a:ext cx="2727084" cy="139525"/>
          </a:xfrm>
          <a:custGeom>
            <a:avLst/>
            <a:gdLst>
              <a:gd name="connsiteX0" fmla="*/ 67167 w 2727084"/>
              <a:gd name="connsiteY0" fmla="*/ 78582 h 139525"/>
              <a:gd name="connsiteX1" fmla="*/ 12625 w 2727084"/>
              <a:gd name="connsiteY1" fmla="*/ 78582 h 139525"/>
              <a:gd name="connsiteX2" fmla="*/ 12625 w 2727084"/>
              <a:gd name="connsiteY2" fmla="*/ 65898 h 139525"/>
              <a:gd name="connsiteX3" fmla="*/ 956323 w 2727084"/>
              <a:gd name="connsiteY3" fmla="*/ 65898 h 139525"/>
              <a:gd name="connsiteX4" fmla="*/ 1151658 w 2727084"/>
              <a:gd name="connsiteY4" fmla="*/ 12625 h 139525"/>
              <a:gd name="connsiteX5" fmla="*/ 1268352 w 2727084"/>
              <a:gd name="connsiteY5" fmla="*/ 65898 h 139525"/>
              <a:gd name="connsiteX6" fmla="*/ 1297526 w 2727084"/>
              <a:gd name="connsiteY6" fmla="*/ 65898 h 139525"/>
              <a:gd name="connsiteX7" fmla="*/ 1353336 w 2727084"/>
              <a:gd name="connsiteY7" fmla="*/ 15162 h 139525"/>
              <a:gd name="connsiteX8" fmla="*/ 1409146 w 2727084"/>
              <a:gd name="connsiteY8" fmla="*/ 65898 h 139525"/>
              <a:gd name="connsiteX9" fmla="*/ 1438319 w 2727084"/>
              <a:gd name="connsiteY9" fmla="*/ 65898 h 139525"/>
              <a:gd name="connsiteX10" fmla="*/ 1555013 w 2727084"/>
              <a:gd name="connsiteY10" fmla="*/ 12625 h 139525"/>
              <a:gd name="connsiteX11" fmla="*/ 1750348 w 2727084"/>
              <a:gd name="connsiteY11" fmla="*/ 65898 h 139525"/>
              <a:gd name="connsiteX12" fmla="*/ 2723220 w 2727084"/>
              <a:gd name="connsiteY12" fmla="*/ 65898 h 139525"/>
              <a:gd name="connsiteX13" fmla="*/ 2723220 w 2727084"/>
              <a:gd name="connsiteY13" fmla="*/ 78582 h 139525"/>
              <a:gd name="connsiteX14" fmla="*/ 2630626 w 2727084"/>
              <a:gd name="connsiteY14" fmla="*/ 78582 h 139525"/>
              <a:gd name="connsiteX15" fmla="*/ 2630626 w 2727084"/>
              <a:gd name="connsiteY15" fmla="*/ 79851 h 139525"/>
              <a:gd name="connsiteX16" fmla="*/ 1901289 w 2727084"/>
              <a:gd name="connsiteY16" fmla="*/ 78582 h 139525"/>
              <a:gd name="connsiteX17" fmla="*/ 1790937 w 2727084"/>
              <a:gd name="connsiteY17" fmla="*/ 78582 h 139525"/>
              <a:gd name="connsiteX18" fmla="*/ 1553745 w 2727084"/>
              <a:gd name="connsiteY18" fmla="*/ 131855 h 139525"/>
              <a:gd name="connsiteX19" fmla="*/ 1437051 w 2727084"/>
              <a:gd name="connsiteY19" fmla="*/ 78582 h 139525"/>
              <a:gd name="connsiteX20" fmla="*/ 1407877 w 2727084"/>
              <a:gd name="connsiteY20" fmla="*/ 78582 h 139525"/>
              <a:gd name="connsiteX21" fmla="*/ 1353336 w 2727084"/>
              <a:gd name="connsiteY21" fmla="*/ 129319 h 139525"/>
              <a:gd name="connsiteX22" fmla="*/ 1297526 w 2727084"/>
              <a:gd name="connsiteY22" fmla="*/ 78582 h 139525"/>
              <a:gd name="connsiteX23" fmla="*/ 1268352 w 2727084"/>
              <a:gd name="connsiteY23" fmla="*/ 78582 h 139525"/>
              <a:gd name="connsiteX24" fmla="*/ 1151658 w 2727084"/>
              <a:gd name="connsiteY24" fmla="*/ 131855 h 139525"/>
              <a:gd name="connsiteX25" fmla="*/ 914465 w 2727084"/>
              <a:gd name="connsiteY25" fmla="*/ 78582 h 139525"/>
              <a:gd name="connsiteX26" fmla="*/ 805382 w 2727084"/>
              <a:gd name="connsiteY26" fmla="*/ 78582 h 139525"/>
              <a:gd name="connsiteX27" fmla="*/ 67167 w 2727084"/>
              <a:gd name="connsiteY27" fmla="*/ 78582 h 139525"/>
              <a:gd name="connsiteX28" fmla="*/ 67167 w 2727084"/>
              <a:gd name="connsiteY28" fmla="*/ 78582 h 13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727084" h="139525">
                <a:moveTo>
                  <a:pt x="67167" y="78582"/>
                </a:moveTo>
                <a:lnTo>
                  <a:pt x="12625" y="78582"/>
                </a:lnTo>
                <a:lnTo>
                  <a:pt x="12625" y="65898"/>
                </a:lnTo>
                <a:lnTo>
                  <a:pt x="956323" y="65898"/>
                </a:lnTo>
                <a:cubicBezTo>
                  <a:pt x="1061601" y="55751"/>
                  <a:pt x="1151658" y="12625"/>
                  <a:pt x="1151658" y="12625"/>
                </a:cubicBezTo>
                <a:cubicBezTo>
                  <a:pt x="1198589" y="48140"/>
                  <a:pt x="1241715" y="60824"/>
                  <a:pt x="1268352" y="65898"/>
                </a:cubicBezTo>
                <a:lnTo>
                  <a:pt x="1297526" y="65898"/>
                </a:lnTo>
                <a:cubicBezTo>
                  <a:pt x="1303868" y="24041"/>
                  <a:pt x="1336846" y="15162"/>
                  <a:pt x="1353336" y="15162"/>
                </a:cubicBezTo>
                <a:cubicBezTo>
                  <a:pt x="1369825" y="15162"/>
                  <a:pt x="1402804" y="24041"/>
                  <a:pt x="1409146" y="65898"/>
                </a:cubicBezTo>
                <a:lnTo>
                  <a:pt x="1438319" y="65898"/>
                </a:lnTo>
                <a:cubicBezTo>
                  <a:pt x="1464956" y="60824"/>
                  <a:pt x="1508082" y="46872"/>
                  <a:pt x="1555013" y="12625"/>
                </a:cubicBezTo>
                <a:cubicBezTo>
                  <a:pt x="1555013" y="12625"/>
                  <a:pt x="1645070" y="55751"/>
                  <a:pt x="1750348" y="65898"/>
                </a:cubicBezTo>
                <a:lnTo>
                  <a:pt x="2723220" y="65898"/>
                </a:lnTo>
                <a:lnTo>
                  <a:pt x="2723220" y="78582"/>
                </a:lnTo>
                <a:lnTo>
                  <a:pt x="2630626" y="78582"/>
                </a:lnTo>
                <a:lnTo>
                  <a:pt x="2630626" y="79851"/>
                </a:lnTo>
                <a:lnTo>
                  <a:pt x="1901289" y="78582"/>
                </a:lnTo>
                <a:lnTo>
                  <a:pt x="1790937" y="78582"/>
                </a:lnTo>
                <a:cubicBezTo>
                  <a:pt x="1670438" y="79851"/>
                  <a:pt x="1553745" y="131855"/>
                  <a:pt x="1553745" y="131855"/>
                </a:cubicBezTo>
                <a:cubicBezTo>
                  <a:pt x="1506813" y="96340"/>
                  <a:pt x="1463687" y="83656"/>
                  <a:pt x="1437051" y="78582"/>
                </a:cubicBezTo>
                <a:lnTo>
                  <a:pt x="1407877" y="78582"/>
                </a:lnTo>
                <a:cubicBezTo>
                  <a:pt x="1401535" y="119171"/>
                  <a:pt x="1369825" y="129319"/>
                  <a:pt x="1353336" y="129319"/>
                </a:cubicBezTo>
                <a:cubicBezTo>
                  <a:pt x="1336846" y="129319"/>
                  <a:pt x="1303868" y="121708"/>
                  <a:pt x="1297526" y="78582"/>
                </a:cubicBezTo>
                <a:lnTo>
                  <a:pt x="1268352" y="78582"/>
                </a:lnTo>
                <a:cubicBezTo>
                  <a:pt x="1241715" y="83656"/>
                  <a:pt x="1198589" y="97608"/>
                  <a:pt x="1151658" y="131855"/>
                </a:cubicBezTo>
                <a:cubicBezTo>
                  <a:pt x="1151658" y="131855"/>
                  <a:pt x="1036233" y="79851"/>
                  <a:pt x="914465" y="78582"/>
                </a:cubicBezTo>
                <a:lnTo>
                  <a:pt x="805382" y="78582"/>
                </a:lnTo>
                <a:lnTo>
                  <a:pt x="67167" y="78582"/>
                </a:lnTo>
                <a:lnTo>
                  <a:pt x="67167" y="78582"/>
                </a:lnTo>
                <a:close/>
              </a:path>
            </a:pathLst>
          </a:custGeom>
          <a:solidFill>
            <a:schemeClr val="bg2"/>
          </a:solidFill>
          <a:ln w="12641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 dirty="0"/>
          </a:p>
        </p:txBody>
      </p:sp>
      <p:sp>
        <p:nvSpPr>
          <p:cNvPr id="16" name="Segnaposto tabella 17">
            <a:extLst>
              <a:ext uri="{FF2B5EF4-FFF2-40B4-BE49-F238E27FC236}">
                <a16:creationId xmlns:a16="http://schemas.microsoft.com/office/drawing/2014/main" id="{263A1EA1-1C4F-4F47-9C24-928669CE38DE}"/>
              </a:ext>
            </a:extLst>
          </p:cNvPr>
          <p:cNvSpPr>
            <a:spLocks noGrp="1"/>
          </p:cNvSpPr>
          <p:nvPr>
            <p:ph type="tbl" sz="quarter" idx="17"/>
          </p:nvPr>
        </p:nvSpPr>
        <p:spPr>
          <a:xfrm>
            <a:off x="911225" y="1505433"/>
            <a:ext cx="6561138" cy="3847135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r>
              <a:rPr lang="it-IT" noProof="0"/>
              <a:t>Fare clic sull'icona per inserire una tabella</a:t>
            </a:r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40341089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 e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immagine 6">
            <a:extLst>
              <a:ext uri="{FF2B5EF4-FFF2-40B4-BE49-F238E27FC236}">
                <a16:creationId xmlns:a16="http://schemas.microsoft.com/office/drawing/2014/main" id="{5D65245D-DE69-4098-94DD-C36B76E4C3A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793750"/>
            <a:ext cx="12192000" cy="4900613"/>
          </a:xfrm>
        </p:spPr>
        <p:txBody>
          <a:bodyPr rtlCol="0" anchor="ctr" anchorCtr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1400"/>
            </a:lvl1pPr>
          </a:lstStyle>
          <a:p>
            <a:pPr rtl="0"/>
            <a:r>
              <a:rPr lang="it-IT" noProof="0"/>
              <a:t>Fare clic sull'icona per inserire un'immagine</a:t>
            </a:r>
            <a:endParaRPr lang="it-IT" noProof="0" dirty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316FD1D3-F7DC-4F8A-8E05-6DC25FB66C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514150"/>
            <a:ext cx="10515600" cy="1325563"/>
          </a:xfrm>
        </p:spPr>
        <p:txBody>
          <a:bodyPr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it-IT" noProof="0" dirty="0"/>
              <a:t>Diapositiva con immagine grande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0A250713-11E6-4FEF-877D-92967D245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noProof="0" dirty="0"/>
              <a:t>GG.MM.20XX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445D3C9A-DEE5-4BD4-8961-80E018A4C2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 dirty="0"/>
              <a:t>AGGIUNGERE UN PIÈ DI PAGINA</a:t>
            </a:r>
          </a:p>
        </p:txBody>
      </p:sp>
      <p:sp>
        <p:nvSpPr>
          <p:cNvPr id="9" name="Ovale 8">
            <a:extLst>
              <a:ext uri="{FF2B5EF4-FFF2-40B4-BE49-F238E27FC236}">
                <a16:creationId xmlns:a16="http://schemas.microsoft.com/office/drawing/2014/main" id="{7B63585A-DF5C-1B43-BDC1-9CB545382A8E}"/>
              </a:ext>
            </a:extLst>
          </p:cNvPr>
          <p:cNvSpPr/>
          <p:nvPr userDrawn="1"/>
        </p:nvSpPr>
        <p:spPr>
          <a:xfrm>
            <a:off x="5908548" y="6261006"/>
            <a:ext cx="374904" cy="374904"/>
          </a:xfrm>
          <a:prstGeom prst="ellipse">
            <a:avLst/>
          </a:prstGeom>
          <a:solidFill>
            <a:schemeClr val="bg2">
              <a:lumMod val="20000"/>
              <a:lumOff val="80000"/>
            </a:schemeClr>
          </a:solidFill>
          <a:ln w="254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it-IT" noProof="0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1623800E-00CA-43ED-953B-1A09DD4284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it-IT" noProof="0" smtClean="0"/>
              <a:pPr/>
              <a:t>‹N›</a:t>
            </a:fld>
            <a:endParaRPr lang="it-IT" noProof="0" dirty="0"/>
          </a:p>
        </p:txBody>
      </p:sp>
      <p:sp>
        <p:nvSpPr>
          <p:cNvPr id="12" name="Segnaposto testo 26">
            <a:extLst>
              <a:ext uri="{FF2B5EF4-FFF2-40B4-BE49-F238E27FC236}">
                <a16:creationId xmlns:a16="http://schemas.microsoft.com/office/drawing/2014/main" id="{A7C55A90-4969-4308-AD56-633E3831D57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013284" y="5878369"/>
            <a:ext cx="8165432" cy="365125"/>
          </a:xfrm>
        </p:spPr>
        <p:txBody>
          <a:bodyPr rtlCol="0">
            <a:noAutofit/>
          </a:bodyPr>
          <a:lstStyle>
            <a:lvl1pPr marL="0" indent="0" algn="ctr">
              <a:buNone/>
              <a:defRPr sz="1800" b="0" i="0"/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it-IT" noProof="0" dirty="0"/>
              <a:t>MODIFICARE GLI STILI DEL TESTO DELLO SCHEMA</a:t>
            </a:r>
          </a:p>
        </p:txBody>
      </p:sp>
      <p:sp>
        <p:nvSpPr>
          <p:cNvPr id="16" name="Elemento grafico 13">
            <a:extLst>
              <a:ext uri="{FF2B5EF4-FFF2-40B4-BE49-F238E27FC236}">
                <a16:creationId xmlns:a16="http://schemas.microsoft.com/office/drawing/2014/main" id="{15031A21-FED3-4C51-BE76-5A2918F223AD}"/>
              </a:ext>
            </a:extLst>
          </p:cNvPr>
          <p:cNvSpPr/>
          <p:nvPr userDrawn="1"/>
        </p:nvSpPr>
        <p:spPr>
          <a:xfrm>
            <a:off x="4534478" y="5342223"/>
            <a:ext cx="3123044" cy="139083"/>
          </a:xfrm>
          <a:custGeom>
            <a:avLst/>
            <a:gdLst>
              <a:gd name="connsiteX0" fmla="*/ 281882 w 3123043"/>
              <a:gd name="connsiteY0" fmla="*/ 78315 h 139082"/>
              <a:gd name="connsiteX1" fmla="*/ 12567 w 3123043"/>
              <a:gd name="connsiteY1" fmla="*/ 78315 h 139082"/>
              <a:gd name="connsiteX2" fmla="*/ 12567 w 3123043"/>
              <a:gd name="connsiteY2" fmla="*/ 65671 h 139082"/>
              <a:gd name="connsiteX3" fmla="*/ 1155576 w 3123043"/>
              <a:gd name="connsiteY3" fmla="*/ 65671 h 139082"/>
              <a:gd name="connsiteX4" fmla="*/ 1350292 w 3123043"/>
              <a:gd name="connsiteY4" fmla="*/ 12567 h 139082"/>
              <a:gd name="connsiteX5" fmla="*/ 1466616 w 3123043"/>
              <a:gd name="connsiteY5" fmla="*/ 65671 h 139082"/>
              <a:gd name="connsiteX6" fmla="*/ 1495697 w 3123043"/>
              <a:gd name="connsiteY6" fmla="*/ 65671 h 139082"/>
              <a:gd name="connsiteX7" fmla="*/ 1551330 w 3123043"/>
              <a:gd name="connsiteY7" fmla="*/ 15096 h 139082"/>
              <a:gd name="connsiteX8" fmla="*/ 1606963 w 3123043"/>
              <a:gd name="connsiteY8" fmla="*/ 65671 h 139082"/>
              <a:gd name="connsiteX9" fmla="*/ 1636044 w 3123043"/>
              <a:gd name="connsiteY9" fmla="*/ 65671 h 139082"/>
              <a:gd name="connsiteX10" fmla="*/ 1752368 w 3123043"/>
              <a:gd name="connsiteY10" fmla="*/ 12567 h 139082"/>
              <a:gd name="connsiteX11" fmla="*/ 1947084 w 3123043"/>
              <a:gd name="connsiteY11" fmla="*/ 65671 h 139082"/>
              <a:gd name="connsiteX12" fmla="*/ 3119174 w 3123043"/>
              <a:gd name="connsiteY12" fmla="*/ 65671 h 139082"/>
              <a:gd name="connsiteX13" fmla="*/ 3119174 w 3123043"/>
              <a:gd name="connsiteY13" fmla="*/ 78315 h 139082"/>
              <a:gd name="connsiteX14" fmla="*/ 2824571 w 3123043"/>
              <a:gd name="connsiteY14" fmla="*/ 78315 h 139082"/>
              <a:gd name="connsiteX15" fmla="*/ 2824571 w 3123043"/>
              <a:gd name="connsiteY15" fmla="*/ 79579 h 139082"/>
              <a:gd name="connsiteX16" fmla="*/ 2097546 w 3123043"/>
              <a:gd name="connsiteY16" fmla="*/ 78315 h 139082"/>
              <a:gd name="connsiteX17" fmla="*/ 1987544 w 3123043"/>
              <a:gd name="connsiteY17" fmla="*/ 78315 h 139082"/>
              <a:gd name="connsiteX18" fmla="*/ 1751103 w 3123043"/>
              <a:gd name="connsiteY18" fmla="*/ 131419 h 139082"/>
              <a:gd name="connsiteX19" fmla="*/ 1634780 w 3123043"/>
              <a:gd name="connsiteY19" fmla="*/ 78315 h 139082"/>
              <a:gd name="connsiteX20" fmla="*/ 1605699 w 3123043"/>
              <a:gd name="connsiteY20" fmla="*/ 78315 h 139082"/>
              <a:gd name="connsiteX21" fmla="*/ 1551330 w 3123043"/>
              <a:gd name="connsiteY21" fmla="*/ 128891 h 139082"/>
              <a:gd name="connsiteX22" fmla="*/ 1495697 w 3123043"/>
              <a:gd name="connsiteY22" fmla="*/ 78315 h 139082"/>
              <a:gd name="connsiteX23" fmla="*/ 1466616 w 3123043"/>
              <a:gd name="connsiteY23" fmla="*/ 78315 h 139082"/>
              <a:gd name="connsiteX24" fmla="*/ 1350292 w 3123043"/>
              <a:gd name="connsiteY24" fmla="*/ 131419 h 139082"/>
              <a:gd name="connsiteX25" fmla="*/ 1113851 w 3123043"/>
              <a:gd name="connsiteY25" fmla="*/ 78315 h 139082"/>
              <a:gd name="connsiteX26" fmla="*/ 1005113 w 3123043"/>
              <a:gd name="connsiteY26" fmla="*/ 78315 h 139082"/>
              <a:gd name="connsiteX27" fmla="*/ 281882 w 3123043"/>
              <a:gd name="connsiteY27" fmla="*/ 78315 h 139082"/>
              <a:gd name="connsiteX28" fmla="*/ 281882 w 3123043"/>
              <a:gd name="connsiteY28" fmla="*/ 78315 h 139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123043" h="139082">
                <a:moveTo>
                  <a:pt x="281882" y="78315"/>
                </a:moveTo>
                <a:lnTo>
                  <a:pt x="12567" y="78315"/>
                </a:lnTo>
                <a:lnTo>
                  <a:pt x="12567" y="65671"/>
                </a:lnTo>
                <a:lnTo>
                  <a:pt x="1155576" y="65671"/>
                </a:lnTo>
                <a:cubicBezTo>
                  <a:pt x="1260520" y="55556"/>
                  <a:pt x="1350292" y="12567"/>
                  <a:pt x="1350292" y="12567"/>
                </a:cubicBezTo>
                <a:cubicBezTo>
                  <a:pt x="1397074" y="47970"/>
                  <a:pt x="1440063" y="60614"/>
                  <a:pt x="1466616" y="65671"/>
                </a:cubicBezTo>
                <a:lnTo>
                  <a:pt x="1495697" y="65671"/>
                </a:lnTo>
                <a:cubicBezTo>
                  <a:pt x="1502019" y="23946"/>
                  <a:pt x="1534893" y="15096"/>
                  <a:pt x="1551330" y="15096"/>
                </a:cubicBezTo>
                <a:cubicBezTo>
                  <a:pt x="1567767" y="15096"/>
                  <a:pt x="1600641" y="23946"/>
                  <a:pt x="1606963" y="65671"/>
                </a:cubicBezTo>
                <a:lnTo>
                  <a:pt x="1636044" y="65671"/>
                </a:lnTo>
                <a:cubicBezTo>
                  <a:pt x="1662596" y="60614"/>
                  <a:pt x="1705585" y="46705"/>
                  <a:pt x="1752368" y="12567"/>
                </a:cubicBezTo>
                <a:cubicBezTo>
                  <a:pt x="1752368" y="12567"/>
                  <a:pt x="1842140" y="55556"/>
                  <a:pt x="1947084" y="65671"/>
                </a:cubicBezTo>
                <a:lnTo>
                  <a:pt x="3119174" y="65671"/>
                </a:lnTo>
                <a:lnTo>
                  <a:pt x="3119174" y="78315"/>
                </a:lnTo>
                <a:lnTo>
                  <a:pt x="2824571" y="78315"/>
                </a:lnTo>
                <a:lnTo>
                  <a:pt x="2824571" y="79579"/>
                </a:lnTo>
                <a:lnTo>
                  <a:pt x="2097546" y="78315"/>
                </a:lnTo>
                <a:lnTo>
                  <a:pt x="1987544" y="78315"/>
                </a:lnTo>
                <a:cubicBezTo>
                  <a:pt x="1867427" y="79579"/>
                  <a:pt x="1751103" y="131419"/>
                  <a:pt x="1751103" y="131419"/>
                </a:cubicBezTo>
                <a:cubicBezTo>
                  <a:pt x="1704321" y="96016"/>
                  <a:pt x="1661332" y="83373"/>
                  <a:pt x="1634780" y="78315"/>
                </a:cubicBezTo>
                <a:lnTo>
                  <a:pt x="1605699" y="78315"/>
                </a:lnTo>
                <a:cubicBezTo>
                  <a:pt x="1599377" y="118775"/>
                  <a:pt x="1567767" y="128891"/>
                  <a:pt x="1551330" y="128891"/>
                </a:cubicBezTo>
                <a:cubicBezTo>
                  <a:pt x="1534893" y="128891"/>
                  <a:pt x="1502019" y="121304"/>
                  <a:pt x="1495697" y="78315"/>
                </a:cubicBezTo>
                <a:lnTo>
                  <a:pt x="1466616" y="78315"/>
                </a:lnTo>
                <a:cubicBezTo>
                  <a:pt x="1440063" y="83373"/>
                  <a:pt x="1397074" y="97281"/>
                  <a:pt x="1350292" y="131419"/>
                </a:cubicBezTo>
                <a:cubicBezTo>
                  <a:pt x="1350292" y="131419"/>
                  <a:pt x="1235232" y="79579"/>
                  <a:pt x="1113851" y="78315"/>
                </a:cubicBezTo>
                <a:lnTo>
                  <a:pt x="1005113" y="78315"/>
                </a:lnTo>
                <a:lnTo>
                  <a:pt x="281882" y="78315"/>
                </a:lnTo>
                <a:lnTo>
                  <a:pt x="281882" y="78315"/>
                </a:lnTo>
                <a:close/>
              </a:path>
            </a:pathLst>
          </a:custGeom>
          <a:solidFill>
            <a:schemeClr val="bg2"/>
          </a:solidFill>
          <a:ln w="1262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2342628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13" Type="http://schemas.openxmlformats.org/officeDocument/2006/relationships/slideLayout" Target="../slideLayouts/slideLayout13.xml" /><Relationship Id="rId18" Type="http://schemas.openxmlformats.org/officeDocument/2006/relationships/slideLayout" Target="../slideLayouts/slideLayout18.xml" /><Relationship Id="rId3" Type="http://schemas.openxmlformats.org/officeDocument/2006/relationships/slideLayout" Target="../slideLayouts/slideLayout3.xml" /><Relationship Id="rId21" Type="http://schemas.openxmlformats.org/officeDocument/2006/relationships/slideLayout" Target="../slideLayouts/slideLayout21.xml" /><Relationship Id="rId7" Type="http://schemas.openxmlformats.org/officeDocument/2006/relationships/slideLayout" Target="../slideLayouts/slideLayout7.xml" /><Relationship Id="rId12" Type="http://schemas.openxmlformats.org/officeDocument/2006/relationships/slideLayout" Target="../slideLayouts/slideLayout12.xml" /><Relationship Id="rId17" Type="http://schemas.openxmlformats.org/officeDocument/2006/relationships/slideLayout" Target="../slideLayouts/slideLayout17.xml" /><Relationship Id="rId25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6" Type="http://schemas.openxmlformats.org/officeDocument/2006/relationships/slideLayout" Target="../slideLayouts/slideLayout16.xml" /><Relationship Id="rId20" Type="http://schemas.openxmlformats.org/officeDocument/2006/relationships/slideLayout" Target="../slideLayouts/slideLayout20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24" Type="http://schemas.openxmlformats.org/officeDocument/2006/relationships/slideLayout" Target="../slideLayouts/slideLayout24.xml" /><Relationship Id="rId5" Type="http://schemas.openxmlformats.org/officeDocument/2006/relationships/slideLayout" Target="../slideLayouts/slideLayout5.xml" /><Relationship Id="rId15" Type="http://schemas.openxmlformats.org/officeDocument/2006/relationships/slideLayout" Target="../slideLayouts/slideLayout15.xml" /><Relationship Id="rId23" Type="http://schemas.openxmlformats.org/officeDocument/2006/relationships/slideLayout" Target="../slideLayouts/slideLayout23.xml" /><Relationship Id="rId10" Type="http://schemas.openxmlformats.org/officeDocument/2006/relationships/slideLayout" Target="../slideLayouts/slideLayout10.xml" /><Relationship Id="rId19" Type="http://schemas.openxmlformats.org/officeDocument/2006/relationships/slideLayout" Target="../slideLayouts/slideLayout19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Relationship Id="rId14" Type="http://schemas.openxmlformats.org/officeDocument/2006/relationships/slideLayout" Target="../slideLayouts/slideLayout14.xml" /><Relationship Id="rId22" Type="http://schemas.openxmlformats.org/officeDocument/2006/relationships/slideLayout" Target="../slideLayouts/slideLayout2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E04C9FBA-BD24-42E1-BABE-0EE5C20738FC}"/>
              </a:ext>
            </a:extLst>
          </p:cNvPr>
          <p:cNvSpPr/>
          <p:nvPr userDrawn="1"/>
        </p:nvSpPr>
        <p:spPr>
          <a:xfrm>
            <a:off x="376428" y="374904"/>
            <a:ext cx="11439144" cy="6108192"/>
          </a:xfrm>
          <a:prstGeom prst="rect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it-IT" noProof="0" dirty="0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2D2715CE-EA2A-4137-8BA3-1FEEF2E40A3A}"/>
              </a:ext>
            </a:extLst>
          </p:cNvPr>
          <p:cNvSpPr/>
          <p:nvPr userDrawn="1"/>
        </p:nvSpPr>
        <p:spPr>
          <a:xfrm>
            <a:off x="445008" y="443484"/>
            <a:ext cx="11301984" cy="5971032"/>
          </a:xfrm>
          <a:prstGeom prst="rect">
            <a:avLst/>
          </a:prstGeom>
          <a:noFill/>
          <a:ln w="254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it-IT" noProof="0" dirty="0"/>
          </a:p>
        </p:txBody>
      </p:sp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A8DB6A3A-74E6-4FE2-8AD2-CEB070447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it-IT" noProof="0" dirty="0"/>
              <a:t>Fare clic per modificare lo stile del titolo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2C0128AA-FDF4-4DD5-A009-3C58D24570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0482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it-IT" noProof="0" dirty="0"/>
              <a:t>Modifica gli stili del testo dello schema</a:t>
            </a:r>
          </a:p>
          <a:p>
            <a:pPr lvl="1" rtl="0"/>
            <a:r>
              <a:rPr lang="it-IT" noProof="0" dirty="0"/>
              <a:t>Secondo livello</a:t>
            </a:r>
          </a:p>
          <a:p>
            <a:pPr lvl="2" rtl="0"/>
            <a:r>
              <a:rPr lang="it-IT" noProof="0" dirty="0"/>
              <a:t>Terzo livello</a:t>
            </a:r>
          </a:p>
          <a:p>
            <a:pPr lvl="3" rtl="0"/>
            <a:r>
              <a:rPr lang="it-IT" noProof="0" dirty="0"/>
              <a:t>Quarto livello</a:t>
            </a:r>
          </a:p>
          <a:p>
            <a:pPr lvl="4" rtl="0"/>
            <a:r>
              <a:rPr lang="it-IT" noProof="0" dirty="0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B1C2DC0-7E13-4A66-9F9B-371BA9C6E4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01688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2"/>
                </a:solidFill>
              </a:defRPr>
            </a:lvl1pPr>
          </a:lstStyle>
          <a:p>
            <a:pPr rtl="0"/>
            <a:r>
              <a:rPr lang="it-IT" noProof="0" dirty="0"/>
              <a:t>MM.GG.20XX</a:t>
            </a:r>
          </a:p>
        </p:txBody>
      </p:sp>
      <p:sp>
        <p:nvSpPr>
          <p:cNvPr id="11" name="Segnaposto piè di pagina 4">
            <a:extLst>
              <a:ext uri="{FF2B5EF4-FFF2-40B4-BE49-F238E27FC236}">
                <a16:creationId xmlns:a16="http://schemas.microsoft.com/office/drawing/2014/main" id="{1F296578-6D40-435B-861E-0904DDC10B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203234" y="6016890"/>
            <a:ext cx="3398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pPr rtl="0"/>
            <a:r>
              <a:rPr lang="it-IT" noProof="0" dirty="0"/>
              <a:t>AGGIUNGERE UN PIÈ DI PAGINA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475097E-EB08-4475-9112-275B840279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821279" y="6273660"/>
            <a:ext cx="54944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D495E168-DA5E-4888-8D8A-92B118324C14}" type="slidenum">
              <a:rPr lang="it-IT" noProof="0" smtClean="0"/>
              <a:pPr/>
              <a:t>‹N›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3223999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79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5" r:id="rId11"/>
    <p:sldLayoutId id="2147483678" r:id="rId12"/>
    <p:sldLayoutId id="2147483674" r:id="rId13"/>
    <p:sldLayoutId id="2147483680" r:id="rId14"/>
    <p:sldLayoutId id="2147483681" r:id="rId15"/>
    <p:sldLayoutId id="2147483682" r:id="rId16"/>
    <p:sldLayoutId id="2147483683" r:id="rId17"/>
    <p:sldLayoutId id="2147483684" r:id="rId18"/>
    <p:sldLayoutId id="2147483685" r:id="rId19"/>
    <p:sldLayoutId id="2147483688" r:id="rId20"/>
    <p:sldLayoutId id="2147483689" r:id="rId21"/>
    <p:sldLayoutId id="2147483686" r:id="rId22"/>
    <p:sldLayoutId id="2147483687" r:id="rId23"/>
    <p:sldLayoutId id="2147483676" r:id="rId2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000" b="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572" userDrawn="1">
          <p15:clr>
            <a:srgbClr val="F26B43"/>
          </p15:clr>
        </p15:guide>
        <p15:guide id="2" pos="574" userDrawn="1">
          <p15:clr>
            <a:srgbClr val="F26B43"/>
          </p15:clr>
        </p15:guide>
        <p15:guide id="3" pos="7106" userDrawn="1">
          <p15:clr>
            <a:srgbClr val="F26B43"/>
          </p15:clr>
        </p15:guide>
        <p15:guide id="4" orient="horz" pos="3748" userDrawn="1">
          <p15:clr>
            <a:srgbClr val="F26B43"/>
          </p15:clr>
        </p15:guide>
        <p15:guide id="5" pos="4407" userDrawn="1">
          <p15:clr>
            <a:srgbClr val="F26B43"/>
          </p15:clr>
        </p15:guide>
        <p15:guide id="6" pos="3273" userDrawn="1">
          <p15:clr>
            <a:srgbClr val="F26B43"/>
          </p15:clr>
        </p15:guide>
        <p15:guide id="7" pos="3840" userDrawn="1">
          <p15:clr>
            <a:srgbClr val="F26B43"/>
          </p15:clr>
        </p15:guide>
        <p15:guide id="8" orient="horz" pos="2160" userDrawn="1">
          <p15:clr>
            <a:srgbClr val="F26B43"/>
          </p15:clr>
        </p15:guide>
        <p15:guide id="9" pos="302" userDrawn="1">
          <p15:clr>
            <a:srgbClr val="F26B43"/>
          </p15:clr>
        </p15:guide>
        <p15:guide id="10" pos="737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 /><Relationship Id="rId2" Type="http://schemas.openxmlformats.org/officeDocument/2006/relationships/notesSlide" Target="../notesSlides/notesSlide1.xml" /><Relationship Id="rId1" Type="http://schemas.openxmlformats.org/officeDocument/2006/relationships/slideLayout" Target="../slideLayouts/slideLayout1.xml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 /><Relationship Id="rId2" Type="http://schemas.openxmlformats.org/officeDocument/2006/relationships/notesSlide" Target="../notesSlides/notesSlide2.xml" /><Relationship Id="rId1" Type="http://schemas.openxmlformats.org/officeDocument/2006/relationships/slideLayout" Target="../slideLayouts/slideLayout3.xml" 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 /><Relationship Id="rId2" Type="http://schemas.openxmlformats.org/officeDocument/2006/relationships/notesSlide" Target="../notesSlides/notesSlide3.xml" /><Relationship Id="rId1" Type="http://schemas.openxmlformats.org/officeDocument/2006/relationships/slideLayout" Target="../slideLayouts/slideLayout4.xml" /><Relationship Id="rId4" Type="http://schemas.openxmlformats.org/officeDocument/2006/relationships/image" Target="../media/image10.png" 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 /><Relationship Id="rId2" Type="http://schemas.openxmlformats.org/officeDocument/2006/relationships/notesSlide" Target="../notesSlides/notesSlide4.xml" /><Relationship Id="rId1" Type="http://schemas.openxmlformats.org/officeDocument/2006/relationships/slideLayout" Target="../slideLayouts/slideLayout5.xml" /><Relationship Id="rId4" Type="http://schemas.openxmlformats.org/officeDocument/2006/relationships/image" Target="../media/image12.png" 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 /><Relationship Id="rId1" Type="http://schemas.openxmlformats.org/officeDocument/2006/relationships/slideLayout" Target="../slideLayouts/slideLayout9.xml" 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 /><Relationship Id="rId2" Type="http://schemas.openxmlformats.org/officeDocument/2006/relationships/notesSlide" Target="../notesSlides/notesSlide5.xml" /><Relationship Id="rId1" Type="http://schemas.openxmlformats.org/officeDocument/2006/relationships/slideLayout" Target="../slideLayouts/slideLayout6.xml" /><Relationship Id="rId5" Type="http://schemas.openxmlformats.org/officeDocument/2006/relationships/image" Target="../media/image16.png" /><Relationship Id="rId4" Type="http://schemas.openxmlformats.org/officeDocument/2006/relationships/image" Target="../media/image15.png" 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 /><Relationship Id="rId1" Type="http://schemas.openxmlformats.org/officeDocument/2006/relationships/slideLayout" Target="../slideLayouts/slideLayout13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5000" t="-2000" r="2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913A672-E2C9-49A3-B8D1-665F05ADB8BC}"/>
              </a:ext>
            </a:extLst>
          </p:cNvPr>
          <p:cNvSpPr>
            <a:spLocks noGrp="1"/>
          </p:cNvSpPr>
          <p:nvPr>
            <p:ph type="title"/>
          </p:nvPr>
        </p:nvSpPr>
        <p:spPr bwMode="grayWhite">
          <a:xfrm>
            <a:off x="-705400" y="-168813"/>
            <a:ext cx="6022988" cy="1758462"/>
          </a:xfrm>
        </p:spPr>
        <p:txBody>
          <a:bodyPr rtlCol="0"/>
          <a:lstStyle/>
          <a:p>
            <a:pPr rtl="0"/>
            <a:r>
              <a:rPr lang="it-IT" sz="8800" dirty="0">
                <a:solidFill>
                  <a:schemeClr val="tx2"/>
                </a:solidFill>
              </a:rPr>
              <a:t>La Famiglia</a:t>
            </a:r>
          </a:p>
        </p:txBody>
      </p:sp>
    </p:spTree>
    <p:extLst>
      <p:ext uri="{BB962C8B-B14F-4D97-AF65-F5344CB8AC3E}">
        <p14:creationId xmlns:p14="http://schemas.microsoft.com/office/powerpoint/2010/main" val="29715957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FF9E6DE-5C41-4023-A6ED-24BA66E67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1108" y="652986"/>
            <a:ext cx="10515600" cy="904875"/>
          </a:xfrm>
        </p:spPr>
        <p:txBody>
          <a:bodyPr rtlCol="0">
            <a:normAutofit fontScale="90000"/>
          </a:bodyPr>
          <a:lstStyle/>
          <a:p>
            <a:pPr rtl="0"/>
            <a:r>
              <a:rPr lang="it-IT" dirty="0"/>
              <a:t>La famiglia cambia con la società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A7398AB-B4FB-44C4-A9EC-94DA908E8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it-IT" smtClean="0"/>
              <a:pPr/>
              <a:t>2</a:t>
            </a:fld>
            <a:endParaRPr lang="it-IT" dirty="0"/>
          </a:p>
        </p:txBody>
      </p:sp>
      <p:pic>
        <p:nvPicPr>
          <p:cNvPr id="10" name="Segnaposto immagine 9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13" r="94" b="19364"/>
          <a:stretch/>
        </p:blipFill>
        <p:spPr>
          <a:xfrm>
            <a:off x="-268918" y="1828727"/>
            <a:ext cx="12460918" cy="43022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135148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07EA499-D02B-466B-8A94-12FBC4B86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3998" y="168281"/>
            <a:ext cx="6966253" cy="2293565"/>
          </a:xfrm>
        </p:spPr>
        <p:txBody>
          <a:bodyPr rtlCol="0">
            <a:noAutofit/>
          </a:bodyPr>
          <a:lstStyle/>
          <a:p>
            <a:pPr algn="ctr" rtl="0"/>
            <a:r>
              <a:rPr lang="it-IT" sz="5200" dirty="0"/>
              <a:t>La famiglia ha il compito di unire i legami familiari con quelli sociali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A42F411-36F6-4988-8DA8-BA993F63B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it-IT" smtClean="0"/>
              <a:pPr/>
              <a:t>3</a:t>
            </a:fld>
            <a:endParaRPr lang="it-IT" dirty="0"/>
          </a:p>
        </p:txBody>
      </p:sp>
      <p:pic>
        <p:nvPicPr>
          <p:cNvPr id="13" name="Segnaposto immagine 12"/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29" t="821" r="36071" b="512"/>
          <a:stretch/>
        </p:blipFill>
        <p:spPr>
          <a:xfrm>
            <a:off x="855382" y="-5226"/>
            <a:ext cx="3995225" cy="68632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5" name="Immagin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8669" y="2757993"/>
            <a:ext cx="6103520" cy="29000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63679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0EFBCFB-B245-45A5-AD8B-A4585DE61C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964" y="3742007"/>
            <a:ext cx="6260122" cy="2377440"/>
          </a:xfrm>
        </p:spPr>
        <p:txBody>
          <a:bodyPr rtlCol="0">
            <a:noAutofit/>
          </a:bodyPr>
          <a:lstStyle/>
          <a:p>
            <a:pPr rtl="0"/>
            <a:r>
              <a:rPr lang="it-IT" sz="5400" dirty="0"/>
              <a:t>Non esiste un unico modo di essere famiglia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3E85625-E07C-43C7-93C8-DFDFDBB64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it-IT" smtClean="0"/>
              <a:pPr/>
              <a:t>4</a:t>
            </a:fld>
            <a:endParaRPr lang="it-IT" dirty="0"/>
          </a:p>
        </p:txBody>
      </p:sp>
      <p:pic>
        <p:nvPicPr>
          <p:cNvPr id="11" name="Segnaposto immagine 10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/>
          <a:srcRect l="-231" t="13519" r="79" b="41801"/>
          <a:stretch/>
        </p:blipFill>
        <p:spPr>
          <a:xfrm>
            <a:off x="-58616" y="795002"/>
            <a:ext cx="12309231" cy="30876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Immagine 12"/>
          <p:cNvPicPr>
            <a:picLocks noChangeAspect="1"/>
          </p:cNvPicPr>
          <p:nvPr/>
        </p:nvPicPr>
        <p:blipFill rotWithShape="1">
          <a:blip r:embed="rId4"/>
          <a:srcRect l="7481" t="7049" r="110" b="11648"/>
          <a:stretch/>
        </p:blipFill>
        <p:spPr>
          <a:xfrm>
            <a:off x="6935373" y="4149969"/>
            <a:ext cx="4619579" cy="270803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2902813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egnaposto immagine 6"/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2"/>
          <a:srcRect l="5883" t="20961" r="4484" b="31985"/>
          <a:stretch/>
        </p:blipFill>
        <p:spPr>
          <a:xfrm>
            <a:off x="0" y="618979"/>
            <a:ext cx="12192000" cy="44784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450165" y="5200998"/>
            <a:ext cx="11310425" cy="1298276"/>
          </a:xfrm>
        </p:spPr>
        <p:txBody>
          <a:bodyPr/>
          <a:lstStyle/>
          <a:p>
            <a:r>
              <a:rPr lang="it-IT" sz="5400" dirty="0">
                <a:solidFill>
                  <a:srgbClr val="6D3200"/>
                </a:solidFill>
              </a:rPr>
              <a:t>Infatti oggi si parla di fattore complesso e pluralistico</a:t>
            </a:r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it-IT" noProof="0" smtClean="0"/>
              <a:pPr rtl="0"/>
              <a:t>5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2129576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8">
            <a:extLst>
              <a:ext uri="{FF2B5EF4-FFF2-40B4-BE49-F238E27FC236}">
                <a16:creationId xmlns:a16="http://schemas.microsoft.com/office/drawing/2014/main" id="{211DAE73-6CD3-4771-ABF6-C81636C18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166" y="514948"/>
            <a:ext cx="11225567" cy="1292905"/>
          </a:xfrm>
        </p:spPr>
        <p:txBody>
          <a:bodyPr rtlCol="0">
            <a:noAutofit/>
          </a:bodyPr>
          <a:lstStyle/>
          <a:p>
            <a:pPr rtl="0"/>
            <a:r>
              <a:rPr lang="it-IT" sz="5000" dirty="0"/>
              <a:t>La famiglia di oggi è multiproblematica infatti le cause sono: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92C1407A-1D74-46E8-8A3D-AE720F58C0F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45586" y="2075434"/>
            <a:ext cx="3697059" cy="517129"/>
          </a:xfrm>
        </p:spPr>
        <p:txBody>
          <a:bodyPr rtlCol="0"/>
          <a:lstStyle/>
          <a:p>
            <a:pPr rtl="0"/>
            <a:r>
              <a:rPr lang="it-IT" sz="2400" dirty="0"/>
              <a:t>Disoccupazione</a:t>
            </a:r>
            <a:r>
              <a:rPr lang="it-IT" dirty="0"/>
              <a:t> </a:t>
            </a:r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C9509180-5380-4AD5-A72A-75354134E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it-IT" smtClean="0"/>
              <a:pPr rtl="0"/>
              <a:t>6</a:t>
            </a:fld>
            <a:endParaRPr lang="it-IT" dirty="0"/>
          </a:p>
        </p:txBody>
      </p:sp>
      <p:sp>
        <p:nvSpPr>
          <p:cNvPr id="13" name="Rettangolo 12"/>
          <p:cNvSpPr/>
          <p:nvPr/>
        </p:nvSpPr>
        <p:spPr>
          <a:xfrm>
            <a:off x="5172918" y="2076069"/>
            <a:ext cx="1846163" cy="4255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it-IT" sz="2400" dirty="0">
                <a:solidFill>
                  <a:srgbClr val="6D3200"/>
                </a:solidFill>
              </a:rPr>
              <a:t>Devianza</a:t>
            </a:r>
          </a:p>
        </p:txBody>
      </p:sp>
      <p:sp>
        <p:nvSpPr>
          <p:cNvPr id="14" name="Rettangolo 13"/>
          <p:cNvSpPr/>
          <p:nvPr/>
        </p:nvSpPr>
        <p:spPr>
          <a:xfrm>
            <a:off x="8560420" y="2039905"/>
            <a:ext cx="23310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dirty="0">
                <a:solidFill>
                  <a:srgbClr val="6D3200"/>
                </a:solidFill>
              </a:rPr>
              <a:t>Mobilità sociale</a:t>
            </a:r>
            <a:endParaRPr lang="it-IT" sz="2400" dirty="0"/>
          </a:p>
        </p:txBody>
      </p:sp>
      <p:pic>
        <p:nvPicPr>
          <p:cNvPr id="17" name="Immagine 16"/>
          <p:cNvPicPr>
            <a:picLocks noChangeAspect="1"/>
          </p:cNvPicPr>
          <p:nvPr/>
        </p:nvPicPr>
        <p:blipFill rotWithShape="1">
          <a:blip r:embed="rId3"/>
          <a:srcRect l="24379" r="22580" b="-607"/>
          <a:stretch/>
        </p:blipFill>
        <p:spPr>
          <a:xfrm>
            <a:off x="962262" y="2719173"/>
            <a:ext cx="3263705" cy="33587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8" name="Immagin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7462" y="2719173"/>
            <a:ext cx="2886517" cy="32695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9" name="Immagine 18"/>
          <p:cNvPicPr>
            <a:picLocks noChangeAspect="1"/>
          </p:cNvPicPr>
          <p:nvPr/>
        </p:nvPicPr>
        <p:blipFill rotWithShape="1">
          <a:blip r:embed="rId5"/>
          <a:srcRect l="24902" t="-1" r="22671" b="1222"/>
          <a:stretch/>
        </p:blipFill>
        <p:spPr>
          <a:xfrm>
            <a:off x="8241616" y="2733622"/>
            <a:ext cx="2968693" cy="30763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55183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 build="p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C7EE6F97-F932-4CE0-81CF-8B3DDFADBF11}"/>
              </a:ext>
            </a:extLst>
          </p:cNvPr>
          <p:cNvSpPr>
            <a:spLocks noGrp="1"/>
          </p:cNvSpPr>
          <p:nvPr>
            <p:ph type="title"/>
          </p:nvPr>
        </p:nvSpPr>
        <p:spPr bwMode="grayWhite">
          <a:xfrm>
            <a:off x="910644" y="707492"/>
            <a:ext cx="10117959" cy="1517356"/>
          </a:xfrm>
        </p:spPr>
        <p:txBody>
          <a:bodyPr rtlCol="0"/>
          <a:lstStyle/>
          <a:p>
            <a:r>
              <a:rPr lang="it-IT" sz="5400" dirty="0">
                <a:solidFill>
                  <a:prstClr val="white"/>
                </a:solidFill>
              </a:rPr>
              <a:t>Istituto di Istruzione Superiore Luigi Vanvitelli Lioni Avellino</a:t>
            </a:r>
            <a:endParaRPr lang="it-IT" dirty="0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CE5BE9AB-394C-49FE-A242-B011DD1F3B2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White">
          <a:xfrm>
            <a:off x="938316" y="3208399"/>
            <a:ext cx="10090287" cy="606659"/>
          </a:xfrm>
        </p:spPr>
        <p:txBody>
          <a:bodyPr rtlCol="0"/>
          <a:lstStyle/>
          <a:p>
            <a:pPr rtl="0"/>
            <a:r>
              <a:rPr lang="it-IT" dirty="0"/>
              <a:t>DIEGO CONTICINI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98DF9333-CF88-48B4-8124-9F565846284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 bwMode="grayWhite">
          <a:xfrm>
            <a:off x="5839509" y="4486076"/>
            <a:ext cx="4367531" cy="288000"/>
          </a:xfrm>
        </p:spPr>
        <p:txBody>
          <a:bodyPr rtlCol="0"/>
          <a:lstStyle/>
          <a:p>
            <a:pPr rtl="0"/>
            <a:r>
              <a:rPr lang="it-IT" dirty="0"/>
              <a:t>Telefono</a:t>
            </a:r>
          </a:p>
        </p:txBody>
      </p:sp>
      <p:sp>
        <p:nvSpPr>
          <p:cNvPr id="12" name="Rettangolo 11"/>
          <p:cNvSpPr/>
          <p:nvPr/>
        </p:nvSpPr>
        <p:spPr>
          <a:xfrm>
            <a:off x="10633622" y="5617383"/>
            <a:ext cx="13098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dirty="0">
                <a:solidFill>
                  <a:schemeClr val="tx2"/>
                </a:solidFill>
              </a:rPr>
              <a:t>Data</a:t>
            </a:r>
          </a:p>
        </p:txBody>
      </p:sp>
      <p:sp>
        <p:nvSpPr>
          <p:cNvPr id="14" name="Rettangolo 13"/>
          <p:cNvSpPr/>
          <p:nvPr/>
        </p:nvSpPr>
        <p:spPr>
          <a:xfrm>
            <a:off x="3521086" y="2946789"/>
            <a:ext cx="49247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800" dirty="0">
                <a:solidFill>
                  <a:schemeClr val="tx2"/>
                </a:solidFill>
              </a:rPr>
              <a:t>Realizzato dalla classe </a:t>
            </a:r>
            <a:r>
              <a:rPr lang="it-IT" sz="2800" dirty="0" err="1">
                <a:solidFill>
                  <a:schemeClr val="tx2"/>
                </a:solidFill>
              </a:rPr>
              <a:t>2D</a:t>
            </a:r>
            <a:r>
              <a:rPr lang="it-IT" sz="2800" dirty="0">
                <a:solidFill>
                  <a:schemeClr val="tx2"/>
                </a:solidFill>
              </a:rPr>
              <a:t> SSS</a:t>
            </a:r>
          </a:p>
        </p:txBody>
      </p:sp>
      <p:sp>
        <p:nvSpPr>
          <p:cNvPr id="15" name="Rettangolo 14"/>
          <p:cNvSpPr/>
          <p:nvPr/>
        </p:nvSpPr>
        <p:spPr>
          <a:xfrm>
            <a:off x="10456298" y="6177877"/>
            <a:ext cx="14871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>
                <a:solidFill>
                  <a:schemeClr val="bg1"/>
                </a:solidFill>
              </a:rPr>
              <a:t>22/09/2022</a:t>
            </a:r>
          </a:p>
        </p:txBody>
      </p:sp>
      <p:sp>
        <p:nvSpPr>
          <p:cNvPr id="2" name="Rettangolo 1"/>
          <p:cNvSpPr/>
          <p:nvPr/>
        </p:nvSpPr>
        <p:spPr>
          <a:xfrm>
            <a:off x="4619778" y="3976506"/>
            <a:ext cx="340349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sz="2800" dirty="0">
                <a:solidFill>
                  <a:srgbClr val="6D3200"/>
                </a:solidFill>
              </a:rPr>
              <a:t>Coordinato da</a:t>
            </a:r>
            <a:r>
              <a:rPr lang="it-IT" dirty="0"/>
              <a:t>:</a:t>
            </a:r>
          </a:p>
          <a:p>
            <a:pPr algn="ctr"/>
            <a:r>
              <a:rPr lang="it-IT" sz="2800" dirty="0">
                <a:solidFill>
                  <a:srgbClr val="6D3200"/>
                </a:solidFill>
              </a:rPr>
              <a:t>Alessandra </a:t>
            </a:r>
            <a:r>
              <a:rPr lang="it-IT" sz="2800" dirty="0" err="1">
                <a:solidFill>
                  <a:srgbClr val="6D3200"/>
                </a:solidFill>
              </a:rPr>
              <a:t>Bacchini</a:t>
            </a:r>
            <a:endParaRPr lang="it-IT" sz="2800" dirty="0">
              <a:solidFill>
                <a:srgbClr val="6D32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226812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Tema di Office">
  <a:themeElements>
    <a:clrScheme name="Custom 23">
      <a:dk1>
        <a:sysClr val="windowText" lastClr="000000"/>
      </a:dk1>
      <a:lt1>
        <a:sysClr val="window" lastClr="FFFFFF"/>
      </a:lt1>
      <a:dk2>
        <a:srgbClr val="6D3200"/>
      </a:dk2>
      <a:lt2>
        <a:srgbClr val="D8B97A"/>
      </a:lt2>
      <a:accent1>
        <a:srgbClr val="306994"/>
      </a:accent1>
      <a:accent2>
        <a:srgbClr val="39577A"/>
      </a:accent2>
      <a:accent3>
        <a:srgbClr val="7E5E34"/>
      </a:accent3>
      <a:accent4>
        <a:srgbClr val="B7B374"/>
      </a:accent4>
      <a:accent5>
        <a:srgbClr val="2C1600"/>
      </a:accent5>
      <a:accent6>
        <a:srgbClr val="864A3F"/>
      </a:accent6>
      <a:hlink>
        <a:srgbClr val="D8B97A"/>
      </a:hlink>
      <a:folHlink>
        <a:srgbClr val="D8B97A"/>
      </a:folHlink>
    </a:clrScheme>
    <a:fontScheme name="Custom 20">
      <a:majorFont>
        <a:latin typeface="Edwardian Script ITC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 w="12700" cap="flat">
          <a:noFill/>
          <a:prstDash val="solid"/>
          <a:miter/>
        </a:ln>
      </a:spPr>
      <a:bodyPr rtlCol="0" anchor="ctr"/>
      <a:lstStyle>
        <a:defPPr algn="l">
          <a:defRPr dirty="0"/>
        </a:defPPr>
      </a:lstStyle>
    </a:spDef>
  </a:objectDefaults>
  <a:extraClrSchemeLst/>
  <a:extLst>
    <a:ext uri="{05A4C25C-085E-4340-85A3-A5531E510DB2}">
      <thm15:themeFamily xmlns:thm15="http://schemas.microsoft.com/office/thememl/2012/main" name="Office_30566847_TF22987246" id="{FD3EB576-953B-4F82-959B-C9B99D80AA72}" vid="{9E46EE92-8749-4F24-8123-ED17CE3BC6C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Presentazione vintage</Template>
  <TotalTime>0</TotalTime>
  <Words>87</Words>
  <Application>Microsoft Office PowerPoint</Application>
  <PresentationFormat>Widescreen</PresentationFormat>
  <Paragraphs>28</Paragraphs>
  <Slides>7</Slides>
  <Notes>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7</vt:i4>
      </vt:variant>
    </vt:vector>
  </HeadingPairs>
  <TitlesOfParts>
    <vt:vector size="8" baseType="lpstr">
      <vt:lpstr>Tema di Office</vt:lpstr>
      <vt:lpstr>La Famiglia</vt:lpstr>
      <vt:lpstr>La famiglia cambia con la società</vt:lpstr>
      <vt:lpstr>La famiglia ha il compito di unire i legami familiari con quelli sociali</vt:lpstr>
      <vt:lpstr>Non esiste un unico modo di essere famiglia</vt:lpstr>
      <vt:lpstr>Infatti oggi si parla di fattore complesso e pluralistico</vt:lpstr>
      <vt:lpstr>La famiglia di oggi è multiproblematica infatti le cause sono:</vt:lpstr>
      <vt:lpstr>Istituto di Istruzione Superiore Luigi Vanvitelli Lioni Avellino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Famiglia</dc:title>
  <dc:creator/>
  <cp:lastModifiedBy>desiree gallo</cp:lastModifiedBy>
  <cp:revision>2</cp:revision>
  <dcterms:created xsi:type="dcterms:W3CDTF">2022-09-22T17:20:26Z</dcterms:created>
  <dcterms:modified xsi:type="dcterms:W3CDTF">2022-09-30T08:33:58Z</dcterms:modified>
</cp:coreProperties>
</file>