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4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70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592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1944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3298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94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0487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721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950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154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400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531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289D4-CE35-47A0-9ABB-5136357305C7}" type="datetimeFigureOut">
              <a:rPr lang="it-IT" smtClean="0"/>
              <a:t>29/09/2022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DD1B4-0D5B-4BFA-96D3-CED082587B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620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6.png" /><Relationship Id="rId5" Type="http://schemas.openxmlformats.org/officeDocument/2006/relationships/image" Target="../media/image5.png" /><Relationship Id="rId4" Type="http://schemas.openxmlformats.org/officeDocument/2006/relationships/image" Target="../media/image4.png" 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 /><Relationship Id="rId3" Type="http://schemas.openxmlformats.org/officeDocument/2006/relationships/image" Target="../media/image8.png" /><Relationship Id="rId7" Type="http://schemas.openxmlformats.org/officeDocument/2006/relationships/image" Target="../media/image12.pn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1.png" /><Relationship Id="rId5" Type="http://schemas.openxmlformats.org/officeDocument/2006/relationships/image" Target="../media/image10.png" /><Relationship Id="rId4" Type="http://schemas.openxmlformats.org/officeDocument/2006/relationships/image" Target="../media/image9.png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 /><Relationship Id="rId3" Type="http://schemas.openxmlformats.org/officeDocument/2006/relationships/image" Target="../media/image16.png" /><Relationship Id="rId7" Type="http://schemas.openxmlformats.org/officeDocument/2006/relationships/image" Target="../media/image20.png" /><Relationship Id="rId2" Type="http://schemas.openxmlformats.org/officeDocument/2006/relationships/image" Target="../media/image15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9.png" /><Relationship Id="rId5" Type="http://schemas.openxmlformats.org/officeDocument/2006/relationships/image" Target="../media/image18.png" /><Relationship Id="rId4" Type="http://schemas.openxmlformats.org/officeDocument/2006/relationships/image" Target="../media/image17.png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08407" y="1952357"/>
            <a:ext cx="9144000" cy="2387600"/>
          </a:xfrm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  <a:latin typeface="Algerian" panose="04020705040A02060702" pitchFamily="82" charset="0"/>
              </a:rPr>
              <a:t>I GRUPPI E LA COMUNICAZIONE</a:t>
            </a:r>
          </a:p>
        </p:txBody>
      </p:sp>
    </p:spTree>
    <p:extLst>
      <p:ext uri="{BB962C8B-B14F-4D97-AF65-F5344CB8AC3E}">
        <p14:creationId xmlns:p14="http://schemas.microsoft.com/office/powerpoint/2010/main" val="2759171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520505"/>
            <a:ext cx="4971757" cy="5852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competenze in uscita: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Partecipare e comperare nei gruppi di lavoro. In equipe multi professionali diversi contesti organizzativi-lavorativi.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Facilitare la comunicazione tra persone e gruppi anche di culture diversa, ma adottando modalità comunicative adeguate.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Gestire le azioni di orientamento e informazione.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011" y="954535"/>
            <a:ext cx="2281393" cy="19434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6547" y="3200885"/>
            <a:ext cx="3206544" cy="160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5481" y="5107098"/>
            <a:ext cx="2239957" cy="12585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9819" y="1233058"/>
            <a:ext cx="2731283" cy="1817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7095" y="4629590"/>
            <a:ext cx="2619375" cy="1743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805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9680" y="175146"/>
            <a:ext cx="4153424" cy="146375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gruppo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89090" y="2156290"/>
            <a:ext cx="1814733" cy="2952611"/>
          </a:xfrm>
        </p:spPr>
        <p:txBody>
          <a:bodyPr>
            <a:normAutofit/>
          </a:bodyPr>
          <a:lstStyle/>
          <a:p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Ragiona</a:t>
            </a:r>
          </a:p>
          <a:p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Esamina</a:t>
            </a:r>
          </a:p>
          <a:p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</a:t>
            </a:r>
          </a:p>
          <a:p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Spiega</a:t>
            </a:r>
          </a:p>
          <a:p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Valuta</a:t>
            </a:r>
          </a:p>
          <a:p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</a:t>
            </a:r>
          </a:p>
        </p:txBody>
      </p:sp>
      <p:sp>
        <p:nvSpPr>
          <p:cNvPr id="5" name="CasellaDiTesto 4"/>
          <p:cNvSpPr txBox="1"/>
          <p:nvPr/>
        </p:nvSpPr>
        <p:spPr>
          <a:xfrm rot="5400000">
            <a:off x="1800629" y="1460462"/>
            <a:ext cx="1022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6">
                    <a:lumMod val="50000"/>
                  </a:schemeClr>
                </a:solidFill>
              </a:rPr>
              <a:t>_____</a:t>
            </a:r>
          </a:p>
        </p:txBody>
      </p:sp>
      <p:sp>
        <p:nvSpPr>
          <p:cNvPr id="6" name="Rettangolo 5"/>
          <p:cNvSpPr/>
          <p:nvPr/>
        </p:nvSpPr>
        <p:spPr>
          <a:xfrm rot="10800000">
            <a:off x="1854360" y="1720432"/>
            <a:ext cx="523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/>
                <a:ea typeface="+mj-ea"/>
                <a:cs typeface="+mj-cs"/>
              </a:rPr>
              <a:t>∆</a:t>
            </a:r>
            <a:endParaRPr lang="it-IT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657884" y="103417"/>
            <a:ext cx="687238" cy="149325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9689" y="686603"/>
            <a:ext cx="947600" cy="205898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374" y="1843238"/>
            <a:ext cx="757312" cy="831557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3684426" y="2457006"/>
            <a:ext cx="269612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Primario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Secondario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appartenenza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riferimento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483" y="2592"/>
            <a:ext cx="4339517" cy="2262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2483" y="2265340"/>
            <a:ext cx="4372136" cy="2158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2483" y="4424082"/>
            <a:ext cx="4339517" cy="2515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7466" y="4456733"/>
            <a:ext cx="4595017" cy="2401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48132" y="-12495"/>
            <a:ext cx="3147989" cy="2087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13472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477" y="0"/>
            <a:ext cx="9212580" cy="6871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038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comunicazione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Emittente                  Ricevente </a:t>
            </a:r>
            <a:r>
              <a:rPr lang="it-IT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(Comunicazione lineare)</a:t>
            </a:r>
          </a:p>
          <a:p>
            <a:pPr marL="0" indent="0">
              <a:buNone/>
            </a:pP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Emittente                  Ricevente </a:t>
            </a:r>
            <a:r>
              <a:rPr lang="it-IT" sz="24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(Comunicazione circolare)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437482" y="1198559"/>
            <a:ext cx="667310" cy="145378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775590" y="1671604"/>
            <a:ext cx="688908" cy="75597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3524" y="1983454"/>
            <a:ext cx="1457070" cy="67061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4642" y="2141283"/>
            <a:ext cx="1457070" cy="67061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8342" y="2100101"/>
            <a:ext cx="755970" cy="68890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2008309" y="2207418"/>
            <a:ext cx="755970" cy="688908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8233" y="3485776"/>
            <a:ext cx="4193859" cy="2484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5414" y="1"/>
            <a:ext cx="3806586" cy="27419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4298" y="3458926"/>
            <a:ext cx="5808602" cy="25557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01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914148"/>
            <a:ext cx="12332627" cy="2952610"/>
          </a:xfrm>
        </p:spPr>
        <p:txBody>
          <a:bodyPr/>
          <a:lstStyle/>
          <a:p>
            <a:pPr algn="ctr"/>
            <a:r>
              <a:rPr lang="it-IT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Istituto Luigi Vanvitelli</a:t>
            </a:r>
            <a:endParaRPr lang="it-IT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54002" y="4529407"/>
            <a:ext cx="3816686" cy="10274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</a:t>
            </a:r>
          </a:p>
          <a:p>
            <a:pPr marL="0" indent="0" algn="ctr">
              <a:buNone/>
            </a:pPr>
            <a:r>
              <a:rPr lang="it-IT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29/09/2022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4554002" y="1576797"/>
            <a:ext cx="38166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Realizzato dalla classe 2D SSS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Segnaposto contenuto 2">
            <a:extLst>
              <a:ext uri="{FF2B5EF4-FFF2-40B4-BE49-F238E27FC236}">
                <a16:creationId xmlns:a16="http://schemas.microsoft.com/office/drawing/2014/main" id="{D1BB0017-8317-784B-ACFE-D9004EF5B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7703" y="2940423"/>
            <a:ext cx="3511887" cy="7423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Coordinato da:</a:t>
            </a:r>
          </a:p>
          <a:p>
            <a:pPr marL="0" indent="0" algn="ctr">
              <a:buNone/>
            </a:pPr>
            <a:r>
              <a:rPr lang="it-IT"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Alessandra Bacchini</a:t>
            </a:r>
            <a:endParaRPr lang="it-IT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554379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82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I GRUPPI E LA COMUNICAZIONE</vt:lpstr>
      <vt:lpstr>Presentazione standard di PowerPoint</vt:lpstr>
      <vt:lpstr>Il gruppo</vt:lpstr>
      <vt:lpstr>Presentazione standard di PowerPoint</vt:lpstr>
      <vt:lpstr>La comunicazione</vt:lpstr>
      <vt:lpstr>Istituto Luigi Vanvitelli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GRUPPI E LA COMUNICAZIONE</dc:title>
  <dc:creator>HP</dc:creator>
  <cp:lastModifiedBy>desiree gallo</cp:lastModifiedBy>
  <cp:revision>13</cp:revision>
  <dcterms:created xsi:type="dcterms:W3CDTF">2022-09-28T16:27:03Z</dcterms:created>
  <dcterms:modified xsi:type="dcterms:W3CDTF">2022-09-29T08:53:56Z</dcterms:modified>
</cp:coreProperties>
</file>